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63" r:id="rId3"/>
    <p:sldId id="267" r:id="rId4"/>
    <p:sldId id="265" r:id="rId5"/>
    <p:sldId id="270" r:id="rId6"/>
    <p:sldId id="272" r:id="rId7"/>
    <p:sldId id="273" r:id="rId8"/>
    <p:sldId id="268" r:id="rId9"/>
    <p:sldId id="269" r:id="rId10"/>
    <p:sldId id="274" r:id="rId11"/>
    <p:sldId id="275" r:id="rId12"/>
    <p:sldId id="276" r:id="rId13"/>
    <p:sldId id="277" r:id="rId14"/>
    <p:sldId id="278" r:id="rId15"/>
    <p:sldId id="280" r:id="rId16"/>
    <p:sldId id="281" r:id="rId17"/>
    <p:sldId id="282" r:id="rId18"/>
    <p:sldId id="283" r:id="rId19"/>
    <p:sldId id="285" r:id="rId20"/>
    <p:sldId id="286" r:id="rId21"/>
    <p:sldId id="288" r:id="rId22"/>
    <p:sldId id="289" r:id="rId23"/>
    <p:sldId id="290" r:id="rId24"/>
    <p:sldId id="294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77" autoAdjust="0"/>
  </p:normalViewPr>
  <p:slideViewPr>
    <p:cSldViewPr>
      <p:cViewPr>
        <p:scale>
          <a:sx n="70" d="100"/>
          <a:sy n="70" d="100"/>
        </p:scale>
        <p:origin x="-2010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9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789040"/>
            <a:ext cx="7700392" cy="1470025"/>
          </a:xfrm>
        </p:spPr>
        <p:txBody>
          <a:bodyPr>
            <a:normAutofit/>
          </a:bodyPr>
          <a:lstStyle/>
          <a:p>
            <a:r>
              <a:rPr lang="ru-RU" dirty="0"/>
              <a:t>Hope (Надежда) Обучение за ментори Сесия </a:t>
            </a:r>
            <a:r>
              <a:rPr lang="ru-RU" dirty="0" smtClean="0"/>
              <a:t>3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485" y="596741"/>
            <a:ext cx="2776849" cy="69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10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bg-BG" dirty="0" smtClean="0"/>
              <a:t>Какво предстои да правим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96752"/>
            <a:ext cx="8147248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400" dirty="0" smtClean="0">
                <a:solidFill>
                  <a:srgbClr val="002060"/>
                </a:solidFill>
              </a:rPr>
              <a:t>Преглед на последната сесия</a:t>
            </a:r>
            <a:endParaRPr lang="en-GB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bg-BG" sz="2400" dirty="0" smtClean="0"/>
              <a:t>Припомняне на основните правила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Разговор за Пръстенът на безопасността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Преглед на всяка част по ред</a:t>
            </a:r>
            <a:r>
              <a:rPr lang="en-GB" sz="2400" dirty="0" smtClean="0"/>
              <a:t>: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Някой, който слуша</a:t>
            </a:r>
            <a:r>
              <a:rPr lang="en-GB" sz="2400" dirty="0" smtClean="0"/>
              <a:t>, 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Казването на</a:t>
            </a:r>
            <a:r>
              <a:rPr lang="en-GB" sz="2400" dirty="0" smtClean="0"/>
              <a:t> ‘</a:t>
            </a:r>
            <a:r>
              <a:rPr lang="bg-BG" sz="2400" dirty="0" smtClean="0"/>
              <a:t>НЕ</a:t>
            </a:r>
            <a:r>
              <a:rPr lang="en-GB" sz="2400" dirty="0" smtClean="0"/>
              <a:t>’,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Разбирането на правата</a:t>
            </a:r>
            <a:r>
              <a:rPr lang="en-GB" sz="2400" dirty="0" smtClean="0"/>
              <a:t>,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Знанието, какво означава „лично“</a:t>
            </a:r>
            <a:r>
              <a:rPr lang="en-GB" sz="2400" dirty="0" smtClean="0"/>
              <a:t>,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Доброто сексуално образование</a:t>
            </a:r>
            <a:r>
              <a:rPr lang="en-GB" sz="2400" dirty="0" smtClean="0"/>
              <a:t>,</a:t>
            </a:r>
            <a:endParaRPr lang="en-GB" sz="2400" dirty="0"/>
          </a:p>
          <a:p>
            <a:pPr marL="0" indent="0">
              <a:buNone/>
            </a:pPr>
            <a:r>
              <a:rPr lang="bg-BG" sz="2400" dirty="0" smtClean="0"/>
              <a:t>Добрият сексуален живот</a:t>
            </a:r>
            <a:r>
              <a:rPr lang="en-GB" sz="2400" dirty="0" smtClean="0"/>
              <a:t>,</a:t>
            </a:r>
            <a:endParaRPr lang="en-GB" sz="2400" dirty="0"/>
          </a:p>
          <a:p>
            <a:pPr marL="0" indent="0">
              <a:buNone/>
            </a:pPr>
            <a:r>
              <a:rPr lang="bg-BG" sz="2400" b="1" dirty="0" smtClean="0"/>
              <a:t>Самоувереност </a:t>
            </a:r>
            <a:endParaRPr lang="en-GB" sz="2400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4835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sz="3600" b="1" dirty="0" smtClean="0">
                <a:solidFill>
                  <a:srgbClr val="FF0000"/>
                </a:solidFill>
              </a:rPr>
              <a:t>Сексуална експлоатация: какво е</a:t>
            </a:r>
            <a:r>
              <a:rPr lang="en-US" altLang="en-US" sz="3600" b="1" dirty="0" smtClean="0">
                <a:solidFill>
                  <a:srgbClr val="FF0000"/>
                </a:solidFill>
              </a:rPr>
              <a:t>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altLang="en-US" dirty="0"/>
              <a:t>Сексуална </a:t>
            </a:r>
            <a:r>
              <a:rPr lang="bg-BG" altLang="en-US" dirty="0" smtClean="0"/>
              <a:t>експлоатация </a:t>
            </a:r>
            <a:r>
              <a:rPr lang="bg-BG" altLang="en-US" dirty="0"/>
              <a:t>е когато някой използва уязвим човек за секс.</a:t>
            </a:r>
            <a:endParaRPr lang="en-US" altLang="en-US" dirty="0"/>
          </a:p>
          <a:p>
            <a:r>
              <a:rPr lang="bg-BG" altLang="en-US" dirty="0"/>
              <a:t>То е в замяна на нещо </a:t>
            </a:r>
            <a:r>
              <a:rPr lang="en-US" altLang="en-US" dirty="0"/>
              <a:t>– </a:t>
            </a:r>
            <a:r>
              <a:rPr lang="bg-BG" altLang="en-US" dirty="0"/>
              <a:t>пари, наркотици и напитка или място за пренощуване</a:t>
            </a:r>
            <a:r>
              <a:rPr lang="en-US" altLang="en-US" dirty="0"/>
              <a:t>.</a:t>
            </a:r>
          </a:p>
          <a:p>
            <a:r>
              <a:rPr lang="bg-BG" dirty="0"/>
              <a:t>Когато някой използва по лош начин друг, за да постигне каквото иска сексуално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5" r="12865"/>
          <a:stretch>
            <a:fillRect/>
          </a:stretch>
        </p:blipFill>
        <p:spPr>
          <a:xfrm>
            <a:off x="3563888" y="4437112"/>
            <a:ext cx="2448272" cy="217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89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Пръстенът на безопасността</a:t>
            </a:r>
            <a:endParaRPr lang="en-GB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7060389" cy="48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7984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Някой, който слуша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r>
              <a:rPr lang="bg-BG" dirty="0" smtClean="0"/>
              <a:t>Човекът, на който най-много вярвате</a:t>
            </a:r>
            <a:r>
              <a:rPr lang="en-GB" dirty="0" smtClean="0"/>
              <a:t>:</a:t>
            </a:r>
            <a:endParaRPr lang="en-GB" dirty="0"/>
          </a:p>
          <a:p>
            <a:endParaRPr lang="en-GB" dirty="0"/>
          </a:p>
          <a:p>
            <a:r>
              <a:rPr lang="bg-BG" dirty="0" smtClean="0"/>
              <a:t>Приятел</a:t>
            </a:r>
            <a:endParaRPr lang="en-GB" dirty="0"/>
          </a:p>
          <a:p>
            <a:r>
              <a:rPr lang="bg-BG" dirty="0" smtClean="0"/>
              <a:t>Мама или татко</a:t>
            </a:r>
            <a:endParaRPr lang="en-GB" dirty="0"/>
          </a:p>
          <a:p>
            <a:r>
              <a:rPr lang="bg-BG" dirty="0" smtClean="0"/>
              <a:t>Добър служител</a:t>
            </a:r>
            <a:endParaRPr lang="en-GB" dirty="0"/>
          </a:p>
          <a:p>
            <a:r>
              <a:rPr lang="bg-BG" dirty="0" smtClean="0"/>
              <a:t>Друг член на семейството</a:t>
            </a:r>
            <a:endParaRPr lang="en-GB" dirty="0"/>
          </a:p>
          <a:p>
            <a:endParaRPr lang="en-GB" dirty="0"/>
          </a:p>
          <a:p>
            <a:r>
              <a:rPr lang="bg-BG" dirty="0" smtClean="0"/>
              <a:t>Можете ли да им кажете каквото и да е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Вярвате ли, че ще ви помогнат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204864"/>
            <a:ext cx="2190750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287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Почивка</a:t>
            </a:r>
            <a:r>
              <a:rPr lang="en-GB" dirty="0" smtClean="0">
                <a:solidFill>
                  <a:srgbClr val="FF0000"/>
                </a:solidFill>
              </a:rPr>
              <a:t>!!!!!!</a:t>
            </a:r>
            <a:endParaRPr lang="en-GB" dirty="0"/>
          </a:p>
        </p:txBody>
      </p:sp>
      <p:pic>
        <p:nvPicPr>
          <p:cNvPr id="3" name="Picture 4" descr="https://cdn.shopify.com/s/files/1/0606/1553/products/Drinks_large.png?v=14178482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816"/>
            <a:ext cx="3491880" cy="3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819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Казването на</a:t>
            </a:r>
            <a:r>
              <a:rPr lang="en-GB" dirty="0" smtClean="0"/>
              <a:t> </a:t>
            </a:r>
            <a:r>
              <a:rPr lang="bg-BG" dirty="0" smtClean="0"/>
              <a:t>„НЕ“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Можете да се чувствате по-силни, когато казвате „НЕ“ с увереност.</a:t>
            </a:r>
            <a:endParaRPr lang="en-GB" dirty="0"/>
          </a:p>
          <a:p>
            <a:r>
              <a:rPr lang="bg-BG" dirty="0" smtClean="0"/>
              <a:t>Не е нужно да правите каквито и да е сексуални дейности, които не искате, когато кажете „НЕ“</a:t>
            </a:r>
            <a:endParaRPr lang="en-GB" dirty="0"/>
          </a:p>
        </p:txBody>
      </p:sp>
      <p:pic>
        <p:nvPicPr>
          <p:cNvPr id="6" name="Content Placeholder 6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3" r="7303"/>
          <a:stretch>
            <a:fillRect/>
          </a:stretch>
        </p:blipFill>
        <p:spPr bwMode="auto">
          <a:xfrm>
            <a:off x="3419872" y="3455789"/>
            <a:ext cx="3440449" cy="285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960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Вашите права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9" b="10049"/>
          <a:stretch>
            <a:fillRect/>
          </a:stretch>
        </p:blipFill>
        <p:spPr>
          <a:xfrm>
            <a:off x="1835696" y="1916831"/>
            <a:ext cx="4027763" cy="3786193"/>
          </a:xfrm>
        </p:spPr>
      </p:pic>
    </p:spTree>
    <p:extLst>
      <p:ext uri="{BB962C8B-B14F-4D97-AF65-F5344CB8AC3E}">
        <p14:creationId xmlns:p14="http://schemas.microsoft.com/office/powerpoint/2010/main" val="3765380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Вашите права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Имате глас за живота си</a:t>
            </a:r>
            <a:endParaRPr lang="en-GB" dirty="0"/>
          </a:p>
          <a:p>
            <a:r>
              <a:rPr lang="bg-BG" dirty="0" smtClean="0"/>
              <a:t>Можете</a:t>
            </a:r>
            <a:r>
              <a:rPr lang="en-GB" dirty="0" smtClean="0"/>
              <a:t>:</a:t>
            </a:r>
            <a:endParaRPr lang="en-GB" dirty="0"/>
          </a:p>
          <a:p>
            <a:r>
              <a:rPr lang="bg-BG" dirty="0" smtClean="0"/>
              <a:t>Да гласувате</a:t>
            </a:r>
            <a:r>
              <a:rPr lang="en-GB" dirty="0" smtClean="0"/>
              <a:t> </a:t>
            </a:r>
            <a:endParaRPr lang="en-GB" dirty="0"/>
          </a:p>
          <a:p>
            <a:r>
              <a:rPr lang="bg-BG" dirty="0" smtClean="0"/>
              <a:t>Да се присъедините към застъпническа група</a:t>
            </a:r>
            <a:endParaRPr lang="en-GB" dirty="0"/>
          </a:p>
          <a:p>
            <a:r>
              <a:rPr lang="bg-BG" dirty="0" smtClean="0"/>
              <a:t>Да вземете участие в дискусии и обучения</a:t>
            </a:r>
            <a:endParaRPr lang="en-GB" dirty="0"/>
          </a:p>
          <a:p>
            <a:r>
              <a:rPr lang="bg-BG" dirty="0" smtClean="0"/>
              <a:t>Да научите, какво според закона, може да правите</a:t>
            </a:r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9" b="10049"/>
          <a:stretch>
            <a:fillRect/>
          </a:stretch>
        </p:blipFill>
        <p:spPr>
          <a:xfrm>
            <a:off x="6228184" y="1196752"/>
            <a:ext cx="2013992" cy="189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22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Знанието, какво означава </a:t>
            </a:r>
            <a:r>
              <a:rPr lang="bg-BG" dirty="0" smtClean="0">
                <a:latin typeface="Algerian" panose="04020705040A02060702" pitchFamily="82" charset="0"/>
              </a:rPr>
              <a:t>ЛИЧНО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Да имате ключалка на вратата и да можете да я използвате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Да запазите прегръдките само за хората, които обичате.</a:t>
            </a:r>
            <a:endParaRPr lang="en-GB" dirty="0"/>
          </a:p>
          <a:p>
            <a:r>
              <a:rPr lang="bg-BG" dirty="0" smtClean="0"/>
              <a:t>Не се целувайте пред други хора!</a:t>
            </a:r>
            <a:endParaRPr lang="en-GB" dirty="0"/>
          </a:p>
          <a:p>
            <a:r>
              <a:rPr lang="bg-BG" dirty="0" smtClean="0"/>
              <a:t>Пазете личните си части, лични</a:t>
            </a:r>
            <a:r>
              <a:rPr lang="en-GB" dirty="0" smtClean="0"/>
              <a:t>!</a:t>
            </a:r>
            <a:endParaRPr lang="en-GB" dirty="0"/>
          </a:p>
          <a:p>
            <a:endParaRPr lang="en-GB" dirty="0"/>
          </a:p>
        </p:txBody>
      </p:sp>
      <p:pic>
        <p:nvPicPr>
          <p:cNvPr id="4" name="Content Placeholder 8"/>
          <p:cNvPicPr>
            <a:picLocks noGrp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" t="21276" r="2618" b="19195"/>
          <a:stretch/>
        </p:blipFill>
        <p:spPr bwMode="auto">
          <a:xfrm>
            <a:off x="3059832" y="4653136"/>
            <a:ext cx="3024336" cy="1692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091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latin typeface="Algerian" panose="04020705040A02060702" pitchFamily="82" charset="0"/>
              </a:rPr>
              <a:t>ЛИЧНО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 smtClean="0"/>
              <a:t>СПОМНЕТЕ СИ</a:t>
            </a:r>
            <a:r>
              <a:rPr lang="en-GB" dirty="0" smtClean="0"/>
              <a:t> </a:t>
            </a:r>
            <a:endParaRPr lang="bg-BG" dirty="0" smtClean="0"/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Личното е Лично</a:t>
            </a:r>
            <a:endParaRPr lang="en-GB" dirty="0"/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Твоето тяло принадлежи на теб</a:t>
            </a:r>
            <a:endParaRPr lang="en-GB" dirty="0"/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НЕ означава НЕ</a:t>
            </a:r>
            <a:endParaRPr lang="en-GB" dirty="0"/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Говори за тайните, които те безпокоят</a:t>
            </a:r>
            <a:endParaRPr lang="en-GB" dirty="0"/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Сподели, някой може да помогне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9946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Доброто сексуално образование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r>
              <a:rPr lang="bg-BG" dirty="0" smtClean="0"/>
              <a:t>Всички трябва да учим за секса и как той може да е част от една добра връзка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Правителството казва, че всички деца трябва да научат това в училище</a:t>
            </a:r>
            <a:endParaRPr lang="en-GB" dirty="0"/>
          </a:p>
          <a:p>
            <a:r>
              <a:rPr lang="bg-BG" dirty="0" smtClean="0"/>
              <a:t>Това е важно, за да можем да останем в безопасност, да имаме деца само тогава,</a:t>
            </a:r>
          </a:p>
          <a:p>
            <a:pPr marL="0" indent="0">
              <a:buNone/>
            </a:pPr>
            <a:r>
              <a:rPr lang="bg-BG" dirty="0">
                <a:solidFill>
                  <a:srgbClr val="00B0F0"/>
                </a:solidFill>
              </a:rPr>
              <a:t>	</a:t>
            </a:r>
            <a:r>
              <a:rPr lang="bg-BG" dirty="0" smtClean="0">
                <a:solidFill>
                  <a:srgbClr val="00B0F0"/>
                </a:solidFill>
              </a:rPr>
              <a:t>		</a:t>
            </a:r>
            <a:r>
              <a:rPr lang="bg-BG" dirty="0" smtClean="0"/>
              <a:t>когато ги искаме, и да имаме 			щастлив живот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6" name="Content Placeholder 3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7" r="11517"/>
          <a:stretch>
            <a:fillRect/>
          </a:stretch>
        </p:blipFill>
        <p:spPr bwMode="auto">
          <a:xfrm>
            <a:off x="827584" y="4373321"/>
            <a:ext cx="2369840" cy="22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6788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Добрият сексуален живот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600200"/>
            <a:ext cx="8075240" cy="4981511"/>
          </a:xfrm>
        </p:spPr>
        <p:txBody>
          <a:bodyPr/>
          <a:lstStyle/>
          <a:p>
            <a:r>
              <a:rPr lang="bg-BG" sz="2600" dirty="0" smtClean="0"/>
              <a:t>След като сме научили за секса, можем да потърсим партньор, на когото се доверяваме</a:t>
            </a:r>
            <a:r>
              <a:rPr lang="en-GB" sz="2600" dirty="0" smtClean="0"/>
              <a:t>.</a:t>
            </a:r>
            <a:endParaRPr lang="en-GB" sz="2600" dirty="0"/>
          </a:p>
          <a:p>
            <a:r>
              <a:rPr lang="bg-BG" sz="2600" dirty="0" smtClean="0"/>
              <a:t>Трябва да е човек, с когото можем да говорим</a:t>
            </a:r>
            <a:r>
              <a:rPr lang="en-GB" sz="2600" dirty="0" smtClean="0"/>
              <a:t>.</a:t>
            </a:r>
            <a:endParaRPr lang="en-GB" sz="2600" dirty="0"/>
          </a:p>
          <a:p>
            <a:r>
              <a:rPr lang="bg-BG" sz="2600" dirty="0" smtClean="0"/>
              <a:t>Трябва да имаме добри взаимоотношения</a:t>
            </a:r>
            <a:r>
              <a:rPr lang="en-GB" sz="2600" dirty="0" smtClean="0"/>
              <a:t>.</a:t>
            </a:r>
            <a:endParaRPr lang="en-GB" sz="26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3668670"/>
            <a:ext cx="3096344" cy="291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203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Чувство на самоувереност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 smtClean="0"/>
              <a:t>Нещата, които ви карат да се чувствате силни и уверени</a:t>
            </a:r>
            <a:endParaRPr lang="en-GB" dirty="0"/>
          </a:p>
          <a:p>
            <a:r>
              <a:rPr lang="bg-BG" dirty="0" smtClean="0"/>
              <a:t>Да бъдете изслушани</a:t>
            </a:r>
            <a:endParaRPr lang="en-GB" dirty="0"/>
          </a:p>
          <a:p>
            <a:r>
              <a:rPr lang="bg-BG" dirty="0" smtClean="0"/>
              <a:t>Да бъдете обичани</a:t>
            </a:r>
            <a:endParaRPr lang="en-GB" dirty="0"/>
          </a:p>
          <a:p>
            <a:r>
              <a:rPr lang="bg-BG" dirty="0" smtClean="0"/>
              <a:t>Да ви вярват</a:t>
            </a:r>
            <a:endParaRPr lang="en-GB" dirty="0"/>
          </a:p>
          <a:p>
            <a:r>
              <a:rPr lang="bg-BG" dirty="0" smtClean="0"/>
              <a:t>Да имате приятели</a:t>
            </a:r>
            <a:endParaRPr lang="en-GB" dirty="0"/>
          </a:p>
          <a:p>
            <a:r>
              <a:rPr lang="bg-BG" dirty="0" smtClean="0"/>
              <a:t>Да участвате в дейности</a:t>
            </a:r>
            <a:endParaRPr lang="en-GB" dirty="0"/>
          </a:p>
          <a:p>
            <a:r>
              <a:rPr lang="bg-BG" dirty="0" smtClean="0"/>
              <a:t>Хората да ви уважават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2348880"/>
            <a:ext cx="2736304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457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Пръстенът на безопасността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7060389" cy="48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953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Hope</a:t>
            </a:r>
            <a:r>
              <a:rPr lang="bg-BG" dirty="0" smtClean="0"/>
              <a:t> (Надежда) Обучителна сесия </a:t>
            </a:r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В тази сесия ние ще:</a:t>
            </a:r>
            <a:endParaRPr lang="en-GB" dirty="0"/>
          </a:p>
          <a:p>
            <a:r>
              <a:rPr lang="bg-BG" dirty="0" smtClean="0"/>
              <a:t>Работим за самоувереност </a:t>
            </a:r>
            <a:r>
              <a:rPr lang="en-GB" dirty="0" smtClean="0"/>
              <a:t>– </a:t>
            </a:r>
            <a:r>
              <a:rPr lang="bg-BG" dirty="0" smtClean="0"/>
              <a:t>нуждаем се от това, за да сме добри ментори</a:t>
            </a:r>
            <a:endParaRPr lang="en-GB" dirty="0"/>
          </a:p>
          <a:p>
            <a:r>
              <a:rPr lang="bg-BG" dirty="0" smtClean="0"/>
              <a:t>Проверим какво сме научили вече</a:t>
            </a:r>
            <a:endParaRPr lang="en-GB" dirty="0"/>
          </a:p>
          <a:p>
            <a:r>
              <a:rPr lang="bg-BG" dirty="0" smtClean="0"/>
              <a:t>Си припомним какво е защита</a:t>
            </a:r>
            <a:endParaRPr lang="en-GB" dirty="0"/>
          </a:p>
          <a:p>
            <a:r>
              <a:rPr lang="bg-BG" dirty="0" smtClean="0"/>
              <a:t>Започнем да се подготвяме за провеждане на обучение</a:t>
            </a:r>
            <a:endParaRPr lang="en-GB" dirty="0"/>
          </a:p>
          <a:p>
            <a:r>
              <a:rPr lang="bg-BG" dirty="0" smtClean="0"/>
              <a:t>Помислим какво прави един учител добър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5821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Любимата ми ваканция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214" y="3528790"/>
            <a:ext cx="8229600" cy="4525963"/>
          </a:xfrm>
        </p:spPr>
        <p:txBody>
          <a:bodyPr/>
          <a:lstStyle/>
          <a:p>
            <a:r>
              <a:rPr lang="bg-BG" dirty="0" smtClean="0"/>
              <a:t>Къде беше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Какво ми хареса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Нещо, което не ми хареса</a:t>
            </a:r>
            <a:r>
              <a:rPr lang="en-GB" dirty="0" smtClean="0"/>
              <a:t>?</a:t>
            </a:r>
            <a:endParaRPr lang="en-GB" dirty="0"/>
          </a:p>
          <a:p>
            <a:endParaRPr lang="en-GB" dirty="0"/>
          </a:p>
        </p:txBody>
      </p:sp>
      <p:pic>
        <p:nvPicPr>
          <p:cNvPr id="4098" name="Picture 2" descr="https://cdn.shopify.com/s/files/1/0606/1553/products/Holiday_compact.png?v=14178515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771" y="1136576"/>
            <a:ext cx="2392213" cy="239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227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Защо аз трябва да остана в балона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3000" y="1556792"/>
            <a:ext cx="6840760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378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Кой иска да стане богат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279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Ролева игра </a:t>
            </a:r>
            <a:r>
              <a:rPr lang="en-GB" dirty="0" smtClean="0"/>
              <a:t>– </a:t>
            </a:r>
            <a:r>
              <a:rPr lang="bg-BG" dirty="0" smtClean="0"/>
              <a:t>докладване на проблем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625" y="331276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Ако трябва да докладваш нещо, какво ще ти трябва?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Вашето име и данни за контакт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Тяхното име и данни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Те знаят ли, че се обаждаш</a:t>
            </a:r>
            <a:r>
              <a:rPr lang="en-GB" dirty="0" smtClean="0"/>
              <a:t>?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За какво искаш да разговаряш</a:t>
            </a:r>
            <a:r>
              <a:rPr lang="en-GB" dirty="0" smtClean="0"/>
              <a:t>?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146" name="Picture 2" descr="https://cdn.shopify.com/s/files/1/0606/1553/products/Phone_Call-2_compact.png?v=14178536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108" y="1417638"/>
            <a:ext cx="2035884" cy="179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817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Почивка</a:t>
            </a:r>
            <a:r>
              <a:rPr lang="en-GB" dirty="0" smtClean="0">
                <a:solidFill>
                  <a:srgbClr val="FF0000"/>
                </a:solidFill>
              </a:rPr>
              <a:t>!!!!!!</a:t>
            </a:r>
            <a:endParaRPr lang="en-GB" dirty="0"/>
          </a:p>
        </p:txBody>
      </p:sp>
      <p:pic>
        <p:nvPicPr>
          <p:cNvPr id="3" name="Picture 4" descr="https://cdn.shopify.com/s/files/1/0606/1553/products/Drinks_large.png?v=14178482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816"/>
            <a:ext cx="3491880" cy="3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0797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Да бъдеш ментор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035698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Защо е важно хората да знаят за сексуалната експлоатация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Бъдете в безопасност от сексуална вреда</a:t>
            </a:r>
            <a:endParaRPr lang="en-GB" dirty="0"/>
          </a:p>
          <a:p>
            <a:r>
              <a:rPr lang="bg-BG" dirty="0" smtClean="0"/>
              <a:t>Знайте какво е добра връзка</a:t>
            </a:r>
            <a:endParaRPr lang="en-GB" dirty="0"/>
          </a:p>
          <a:p>
            <a:r>
              <a:rPr lang="bg-BG" dirty="0" smtClean="0"/>
              <a:t>Не се излагайте на риск</a:t>
            </a:r>
            <a:endParaRPr lang="en-GB" dirty="0"/>
          </a:p>
          <a:p>
            <a:r>
              <a:rPr lang="bg-BG" dirty="0" smtClean="0"/>
              <a:t>Имайте шанс да сте щастливи</a:t>
            </a:r>
            <a:endParaRPr lang="en-GB" dirty="0"/>
          </a:p>
          <a:p>
            <a:r>
              <a:rPr lang="bg-BG" dirty="0" smtClean="0"/>
              <a:t>Не влизайте в опасни ситуации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4869160"/>
            <a:ext cx="1584176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4684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Какво прави един учител добър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129" y="1275061"/>
            <a:ext cx="8195319" cy="1356538"/>
          </a:xfrm>
        </p:spPr>
        <p:txBody>
          <a:bodyPr/>
          <a:lstStyle/>
          <a:p>
            <a:r>
              <a:rPr lang="bg-BG" dirty="0" smtClean="0"/>
              <a:t>Слуша </a:t>
            </a:r>
            <a:endParaRPr lang="en-GB" dirty="0"/>
          </a:p>
          <a:p>
            <a:r>
              <a:rPr lang="bg-BG" dirty="0" smtClean="0"/>
              <a:t>Помага, когато е нужно</a:t>
            </a:r>
            <a:endParaRPr lang="en-GB" dirty="0"/>
          </a:p>
          <a:p>
            <a:r>
              <a:rPr lang="bg-BG" dirty="0" smtClean="0"/>
              <a:t>Търпелив е</a:t>
            </a:r>
            <a:endParaRPr lang="en-GB" dirty="0"/>
          </a:p>
          <a:p>
            <a:r>
              <a:rPr lang="bg-BG" dirty="0" smtClean="0"/>
              <a:t>Дава ясни инструкции</a:t>
            </a:r>
            <a:endParaRPr lang="en-GB" dirty="0"/>
          </a:p>
          <a:p>
            <a:r>
              <a:rPr lang="bg-BG" dirty="0" smtClean="0"/>
              <a:t>Забавлява се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НЕ</a:t>
            </a:r>
            <a:r>
              <a:rPr lang="en-GB" dirty="0" smtClean="0"/>
              <a:t>:</a:t>
            </a:r>
            <a:r>
              <a:rPr lang="bg-BG" dirty="0" smtClean="0"/>
              <a:t>	крещи; </a:t>
            </a:r>
          </a:p>
          <a:p>
            <a:pPr marL="0" indent="0">
              <a:buNone/>
            </a:pPr>
            <a:r>
              <a:rPr lang="bg-BG" dirty="0" smtClean="0">
                <a:solidFill>
                  <a:srgbClr val="00B0F0"/>
                </a:solidFill>
              </a:rPr>
              <a:t>	</a:t>
            </a:r>
            <a:r>
              <a:rPr lang="bg-BG" dirty="0" smtClean="0"/>
              <a:t>се отнася с хората като група, а не като с 	индивиди</a:t>
            </a:r>
          </a:p>
          <a:p>
            <a:pPr marL="0" indent="0">
              <a:buNone/>
            </a:pPr>
            <a:r>
              <a:rPr lang="bg-BG" dirty="0" smtClean="0"/>
              <a:t>	обръща гръб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	обижда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194" name="Picture 2" descr="https://cdn.shopify.com/s/files/1/0606/1553/products/Flipchart-Deyyan-Kayley_large.png?v=14178517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56792"/>
            <a:ext cx="2328193" cy="23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8297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Благодарим ви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73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614</Words>
  <Application>Microsoft Office PowerPoint</Application>
  <PresentationFormat>Bildschirmpräsentation (4:3)</PresentationFormat>
  <Paragraphs>110</Paragraphs>
  <Slides>24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25" baseType="lpstr">
      <vt:lpstr>Office Theme</vt:lpstr>
      <vt:lpstr>Hope (Надежда) Обучение за ментори Сесия 3</vt:lpstr>
      <vt:lpstr>Какво предстои да правим</vt:lpstr>
      <vt:lpstr>Сексуална експлоатация: какво е?</vt:lpstr>
      <vt:lpstr>Пръстенът на безопасността</vt:lpstr>
      <vt:lpstr>Някой, който слуша</vt:lpstr>
      <vt:lpstr>Почивка!!!!!!</vt:lpstr>
      <vt:lpstr>Казването на „НЕ“</vt:lpstr>
      <vt:lpstr>Вашите права</vt:lpstr>
      <vt:lpstr>Вашите права</vt:lpstr>
      <vt:lpstr>Знанието, какво означава ЛИЧНО</vt:lpstr>
      <vt:lpstr>ЛИЧНО</vt:lpstr>
      <vt:lpstr>Доброто сексуално образование</vt:lpstr>
      <vt:lpstr>Добрият сексуален живот</vt:lpstr>
      <vt:lpstr>Чувство на самоувереност</vt:lpstr>
      <vt:lpstr>Пръстенът на безопасността</vt:lpstr>
      <vt:lpstr>Hope (Надежда) Обучителна сесия 4</vt:lpstr>
      <vt:lpstr>Любимата ми ваканция</vt:lpstr>
      <vt:lpstr>Защо аз трябва да остана в балона</vt:lpstr>
      <vt:lpstr>Кой иска да стане богат?</vt:lpstr>
      <vt:lpstr>Ролева игра – докладване на проблем</vt:lpstr>
      <vt:lpstr>Почивка!!!!!!</vt:lpstr>
      <vt:lpstr>Да бъдеш ментор</vt:lpstr>
      <vt:lpstr>Какво прави един учител добър?</vt:lpstr>
      <vt:lpstr>Благодарим ви!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HOPE Project</dc:title>
  <dc:creator>Peter Salisbury</dc:creator>
  <cp:lastModifiedBy>Heitmann, Monika</cp:lastModifiedBy>
  <cp:revision>46</cp:revision>
  <dcterms:created xsi:type="dcterms:W3CDTF">2017-03-22T13:06:03Z</dcterms:created>
  <dcterms:modified xsi:type="dcterms:W3CDTF">2019-09-23T13:19:26Z</dcterms:modified>
</cp:coreProperties>
</file>