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65" r:id="rId3"/>
    <p:sldId id="267" r:id="rId4"/>
    <p:sldId id="268" r:id="rId5"/>
    <p:sldId id="269" r:id="rId6"/>
    <p:sldId id="270" r:id="rId7"/>
    <p:sldId id="271" r:id="rId8"/>
    <p:sldId id="276" r:id="rId9"/>
    <p:sldId id="277" r:id="rId10"/>
    <p:sldId id="273" r:id="rId11"/>
    <p:sldId id="275" r:id="rId12"/>
    <p:sldId id="2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477" autoAdjust="0"/>
  </p:normalViewPr>
  <p:slideViewPr>
    <p:cSldViewPr>
      <p:cViewPr>
        <p:scale>
          <a:sx n="76" d="100"/>
          <a:sy n="76" d="100"/>
        </p:scale>
        <p:origin x="-1830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216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805264"/>
            <a:ext cx="1186279" cy="826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5321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63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028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968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2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059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279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85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884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DE505-BFE7-4564-AF95-B9204DF2B6F5}" type="datetimeFigureOut">
              <a:rPr lang="en-GB" smtClean="0"/>
              <a:t>23/09/2019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F9ED6-39B4-428F-BF20-9ADDA4AF3287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329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00206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rgbClr val="002060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3789040"/>
            <a:ext cx="7700392" cy="1470025"/>
          </a:xfrm>
        </p:spPr>
        <p:txBody>
          <a:bodyPr>
            <a:normAutofit/>
          </a:bodyPr>
          <a:lstStyle/>
          <a:p>
            <a:r>
              <a:rPr lang="bg-BG" dirty="0"/>
              <a:t>Проектът </a:t>
            </a:r>
            <a:r>
              <a:rPr lang="en-GB" dirty="0"/>
              <a:t>Hope</a:t>
            </a:r>
            <a:r>
              <a:rPr lang="bg-BG" dirty="0"/>
              <a:t> (Надежда)</a:t>
            </a:r>
            <a:r>
              <a:rPr lang="en-GB" dirty="0"/>
              <a:t/>
            </a:r>
            <a:br>
              <a:rPr lang="en-GB" dirty="0"/>
            </a:br>
            <a:r>
              <a:rPr lang="bg-BG" dirty="0"/>
              <a:t>Обучение за ментори Сесия </a:t>
            </a:r>
            <a:r>
              <a:rPr lang="en-GB" dirty="0" smtClean="0"/>
              <a:t>2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485" y="596741"/>
            <a:ext cx="2776849" cy="69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37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Сесия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91264" cy="4641379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Какво предстои да правим в тази сесия</a:t>
            </a:r>
            <a:r>
              <a:rPr lang="en-GB" dirty="0" smtClean="0"/>
              <a:t>: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Защо тази работа е важна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Какви видове взаимоотношения има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С кого имате добри взаимоотношения </a:t>
            </a:r>
            <a:r>
              <a:rPr lang="en-GB" dirty="0" smtClean="0"/>
              <a:t>(</a:t>
            </a:r>
            <a:r>
              <a:rPr lang="bg-BG" dirty="0" smtClean="0"/>
              <a:t>доверие</a:t>
            </a:r>
            <a:r>
              <a:rPr lang="en-GB" dirty="0" smtClean="0"/>
              <a:t>)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Какво е добър партньор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Какво е добра сексуална връзка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Какво е сексуална експлоатация</a:t>
            </a:r>
            <a:endParaRPr lang="en-GB" dirty="0"/>
          </a:p>
          <a:p>
            <a:pPr marL="0" indent="0">
              <a:buNone/>
            </a:pPr>
            <a:r>
              <a:rPr lang="bg-BG" dirty="0" smtClean="0"/>
              <a:t>Каква подкрепа има</a:t>
            </a:r>
            <a:endParaRPr lang="en-GB" dirty="0" smtClean="0"/>
          </a:p>
          <a:p>
            <a:pPr marL="0" indent="0">
              <a:buNone/>
            </a:pPr>
            <a:r>
              <a:rPr lang="bg-BG" dirty="0" smtClean="0"/>
              <a:t>Какво постигнахме днес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8892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Какво е добро взаимоотношение</a:t>
            </a:r>
            <a:r>
              <a:rPr lang="en-GB" b="1" dirty="0" smtClean="0">
                <a:solidFill>
                  <a:srgbClr val="FF0000"/>
                </a:solidFill>
              </a:rPr>
              <a:t>?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26466" y="3691826"/>
            <a:ext cx="363112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Емоционална подкрепа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https://cdn.shopify.com/s/files/1/0606/1553/products/Felix_Sebastian-7_compact.png?v=141785618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588" y="2916213"/>
            <a:ext cx="1206500" cy="120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s://cdn.shopify.com/s/files/1/0606/1553/products/Irene-Ivan-3_large.png?v=148967695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651343"/>
            <a:ext cx="1264920" cy="126492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023122" y="1970953"/>
            <a:ext cx="161775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Подкрепа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8" name="Picture 7" descr="https://cdn.shopify.com/s/files/1/0606/1553/products/Karaoke1_large.png?v=1417851529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397" y="4131444"/>
            <a:ext cx="1663819" cy="174394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2843808" y="5013176"/>
            <a:ext cx="200858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sz="2200" b="1" dirty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З</a:t>
            </a:r>
            <a:r>
              <a:rPr lang="bg-BG" altLang="en-US" sz="2200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абавление</a:t>
            </a:r>
            <a:r>
              <a:rPr lang="en-US" altLang="en-US" sz="2200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</a:t>
            </a: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61657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8227" y="463034"/>
            <a:ext cx="8229600" cy="1143000"/>
          </a:xfrm>
        </p:spPr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Добро взаимоотношение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https://cdn.shopify.com/s/files/1/0606/1553/products/Couple_holdhands_large.png?v=1417856138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7638"/>
            <a:ext cx="1368856" cy="179533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835696" y="1423472"/>
            <a:ext cx="14815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bg-BG" altLang="en-US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Уважение </a:t>
            </a:r>
            <a:endParaRPr lang="en-US" altLang="en-US" sz="1400" dirty="0">
              <a:latin typeface="Arial" panose="020B0604020202020204" pitchFamily="34" charset="0"/>
            </a:endParaRPr>
          </a:p>
        </p:txBody>
      </p:sp>
      <p:pic>
        <p:nvPicPr>
          <p:cNvPr id="7" name="Picture 6" descr="https://cdn.shopify.com/s/files/1/0606/1553/products/Rashid_Pauline-1_large.png?v=141785628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416311"/>
            <a:ext cx="1710740" cy="1593329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angle 9"/>
          <p:cNvSpPr/>
          <p:nvPr/>
        </p:nvSpPr>
        <p:spPr>
          <a:xfrm>
            <a:off x="3775765" y="3244334"/>
            <a:ext cx="1199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Ценност</a:t>
            </a:r>
            <a:endParaRPr lang="en-GB" dirty="0"/>
          </a:p>
        </p:txBody>
      </p:sp>
      <p:pic>
        <p:nvPicPr>
          <p:cNvPr id="11" name="Picture 10" descr="https://cdn.shopify.com/s/files/1/0606/1553/products/Stefan_Albert-1_large.png?v=1417851650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613666"/>
            <a:ext cx="1891412" cy="168754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2605889" y="4480633"/>
            <a:ext cx="233975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Независимост</a:t>
            </a:r>
            <a:r>
              <a:rPr kumimoji="0" lang="en-US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086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>
                <a:solidFill>
                  <a:srgbClr val="FF0000"/>
                </a:solidFill>
              </a:rPr>
              <a:t>Добро взаимоотношение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323528" y="3646185"/>
            <a:ext cx="173033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Доверие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https://cdn.shopify.com/s/files/1/0606/1553/products/Friends-Together-1_large.png?v=141785620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573975"/>
            <a:ext cx="1728192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3643188" y="3223559"/>
            <a:ext cx="1969320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Полезност/ помощ </a:t>
            </a:r>
            <a:r>
              <a:rPr lang="en-US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https://cdn.shopify.com/s/files/1/0606/1553/products/Social_Work-3_large.png?v=141785705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77375"/>
            <a:ext cx="1582162" cy="1799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https://cdn.shopify.com/s/files/1/0606/1553/products/Breakup2_large.png?v=1417854853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8053" y="4743227"/>
            <a:ext cx="1647724" cy="14687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https://cdn.shopify.com/s/files/1/0606/1553/products/Make_up_large.png?v=1417856258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1202" y="1526283"/>
            <a:ext cx="1448404" cy="16972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969606" y="1634914"/>
            <a:ext cx="1568058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Любезност 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969974" y="4743227"/>
            <a:ext cx="1595309" cy="3822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Грижовност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76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>
                <a:solidFill>
                  <a:srgbClr val="FF0000"/>
                </a:solidFill>
              </a:rPr>
              <a:t>Добро взаимоотношение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https://cdn.shopify.com/s/files/1/0606/1553/products/Talk_and_listen_large.png?v=141785713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03947"/>
            <a:ext cx="2232248" cy="202137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67544" y="1569948"/>
            <a:ext cx="154561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bg-BG" altLang="en-US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Говорене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6" name="Picture 5" descr="https://cdn.shopify.com/s/files/1/0606/1553/products/Couple_hug2_large.png?v=141785614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92896"/>
            <a:ext cx="1898769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4216774" y="3223559"/>
            <a:ext cx="103105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Любов 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https://cdn.shopify.com/s/files/1/0606/1553/products/Dance_Together_large.png?v=141785142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77072"/>
            <a:ext cx="1872208" cy="20162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855672" y="4546963"/>
            <a:ext cx="2059715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Общуване/ компания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38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b="1" dirty="0">
                <a:solidFill>
                  <a:srgbClr val="FF0000"/>
                </a:solidFill>
              </a:rPr>
              <a:t>Добро взаимоотношение</a:t>
            </a:r>
            <a:endParaRPr lang="en-GB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https://cdn.shopify.com/s/files/1/0606/1553/products/Leona_Hammond-1_large.png?v=1417855317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44824"/>
            <a:ext cx="1872208" cy="21602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611090" y="2276872"/>
            <a:ext cx="1617751" cy="4816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sz="2200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Честност</a:t>
            </a:r>
            <a:r>
              <a:rPr lang="bg-BG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</a:t>
            </a:r>
            <a:endParaRPr lang="en-GB" sz="10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https://cdn.shopify.com/s/files/1/0606/1553/products/Hold_hands2_compact.png?v=141785623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0968"/>
            <a:ext cx="1930648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3923928" y="3000165"/>
            <a:ext cx="2934072" cy="1516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 </a:t>
            </a:r>
            <a:endParaRPr lang="en-GB" sz="1000" dirty="0"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sz="2400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Различност/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bg-BG" sz="2400" b="1" dirty="0" smtClean="0"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различия </a:t>
            </a:r>
            <a:endParaRPr lang="en-GB" sz="1100" dirty="0">
              <a:effectLst/>
              <a:latin typeface="Century Gothic" panose="020B0502020202020204" pitchFamily="34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https://cdn.shopify.com/s/files/1/0606/1553/products/Me3_large.png?v=141785329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755" y="4426129"/>
            <a:ext cx="1534093" cy="1667167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3059832" y="5103592"/>
            <a:ext cx="2871299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 panose="020B0502020202020204" pitchFamily="34" charset="0"/>
                <a:cs typeface="Calibri" panose="020F0502020204030204" pitchFamily="34" charset="0"/>
              </a:rPr>
              <a:t>  </a:t>
            </a:r>
            <a:endParaRPr kumimoji="0" lang="en-GB" altLang="en-US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bg-BG" altLang="en-US" sz="2200" b="1" dirty="0" smtClean="0">
                <a:latin typeface="Century Gothic" panose="020B0502020202020204" pitchFamily="34" charset="0"/>
                <a:cs typeface="Calibri" panose="020F0502020204030204" pitchFamily="34" charset="0"/>
              </a:rPr>
              <a:t>Да бъдеш себе си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88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04864"/>
            <a:ext cx="8229600" cy="1512168"/>
          </a:xfrm>
        </p:spPr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Подредете картите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64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dirty="0" smtClean="0">
                <a:solidFill>
                  <a:srgbClr val="FF0000"/>
                </a:solidFill>
              </a:rPr>
              <a:t>Почивка</a:t>
            </a:r>
            <a:r>
              <a:rPr lang="en-GB" dirty="0" smtClean="0">
                <a:solidFill>
                  <a:srgbClr val="FF0000"/>
                </a:solidFill>
              </a:rPr>
              <a:t>!!!!!!</a:t>
            </a:r>
            <a:endParaRPr lang="en-GB" dirty="0"/>
          </a:p>
        </p:txBody>
      </p:sp>
      <p:pic>
        <p:nvPicPr>
          <p:cNvPr id="3" name="Picture 4" descr="https://cdn.shopify.com/s/files/1/0606/1553/products/Drinks_large.png?v=14178482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72816"/>
            <a:ext cx="3491880" cy="349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2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93096"/>
            <a:ext cx="8435280" cy="864096"/>
          </a:xfrm>
        </p:spPr>
        <p:txBody>
          <a:bodyPr/>
          <a:lstStyle/>
          <a:p>
            <a:r>
              <a:rPr lang="bg-BG" b="1" dirty="0" smtClean="0">
                <a:solidFill>
                  <a:srgbClr val="FF0000"/>
                </a:solidFill>
              </a:rPr>
              <a:t>Подредете картите </a:t>
            </a:r>
            <a:r>
              <a:rPr lang="en-GB" b="1" dirty="0" smtClean="0">
                <a:solidFill>
                  <a:srgbClr val="FF0000"/>
                </a:solidFill>
              </a:rPr>
              <a:t>– </a:t>
            </a:r>
            <a:r>
              <a:rPr lang="bg-BG" b="1" dirty="0" smtClean="0">
                <a:solidFill>
                  <a:srgbClr val="FF0000"/>
                </a:solidFill>
              </a:rPr>
              <a:t>да или не</a:t>
            </a:r>
            <a:r>
              <a:rPr lang="en-GB" b="1" dirty="0" smtClean="0">
                <a:solidFill>
                  <a:srgbClr val="FF0000"/>
                </a:solidFill>
              </a:rPr>
              <a:t>?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234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altLang="en-US" sz="3600" b="1" dirty="0" smtClean="0">
                <a:solidFill>
                  <a:srgbClr val="FF0000"/>
                </a:solidFill>
              </a:rPr>
              <a:t>Сексуална експлоатация</a:t>
            </a:r>
            <a:r>
              <a:rPr lang="en-US" altLang="en-US" sz="3600" b="1" dirty="0" smtClean="0">
                <a:solidFill>
                  <a:srgbClr val="FF0000"/>
                </a:solidFill>
              </a:rPr>
              <a:t>: </a:t>
            </a:r>
            <a:r>
              <a:rPr lang="bg-BG" altLang="en-US" sz="3600" b="1" dirty="0" smtClean="0">
                <a:solidFill>
                  <a:srgbClr val="FF0000"/>
                </a:solidFill>
              </a:rPr>
              <a:t>какво е?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bg-BG" altLang="en-US" dirty="0" smtClean="0"/>
              <a:t>Сексуална експлоатация е когато някой използва уязвим човек за секс.</a:t>
            </a:r>
            <a:endParaRPr lang="en-US" altLang="en-US" dirty="0"/>
          </a:p>
          <a:p>
            <a:r>
              <a:rPr lang="bg-BG" altLang="en-US" dirty="0" smtClean="0"/>
              <a:t>То е в замяна на нещо </a:t>
            </a:r>
            <a:r>
              <a:rPr lang="en-US" altLang="en-US" dirty="0" smtClean="0"/>
              <a:t>– </a:t>
            </a:r>
            <a:r>
              <a:rPr lang="bg-BG" altLang="en-US" dirty="0" smtClean="0"/>
              <a:t>пари, наркотици и напитка или място за пренощуване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r>
              <a:rPr lang="bg-BG" dirty="0" smtClean="0"/>
              <a:t>Когато някой използва по лош начин друг, за да постигне каквото иска сексуално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</p:txBody>
      </p:sp>
      <p:pic>
        <p:nvPicPr>
          <p:cNvPr id="4" name="Content Placeholder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5" r="12865"/>
          <a:stretch>
            <a:fillRect/>
          </a:stretch>
        </p:blipFill>
        <p:spPr>
          <a:xfrm>
            <a:off x="3563888" y="4437112"/>
            <a:ext cx="2448272" cy="217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73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78904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bg-BG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Благодарим ви</a:t>
            </a:r>
            <a:r>
              <a:rPr lang="en-GB" sz="40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184" y="5853239"/>
            <a:ext cx="2343150" cy="693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accent1"/>
                  </a:outerShdw>
                </a:effectLst>
              </a14:hiddenEffects>
            </a:ext>
          </a:extLst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" y="637032"/>
            <a:ext cx="4255008" cy="279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67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</Words>
  <Application>Microsoft Office PowerPoint</Application>
  <PresentationFormat>Bildschirmpräsentation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3" baseType="lpstr">
      <vt:lpstr>Office Theme</vt:lpstr>
      <vt:lpstr>Проектът Hope (Надежда) Обучение за ментори Сесия 2</vt:lpstr>
      <vt:lpstr>Сесия 2</vt:lpstr>
      <vt:lpstr>Какво е добро взаимоотношение?</vt:lpstr>
      <vt:lpstr>Добро взаимоотношение</vt:lpstr>
      <vt:lpstr>Добро взаимоотношение</vt:lpstr>
      <vt:lpstr>Добро взаимоотношение</vt:lpstr>
      <vt:lpstr>Добро взаимоотношение</vt:lpstr>
      <vt:lpstr>Подредете картите</vt:lpstr>
      <vt:lpstr>Почивка!!!!!!</vt:lpstr>
      <vt:lpstr>Подредете картите – да или не?</vt:lpstr>
      <vt:lpstr>Сексуална експлоатация: какво е?</vt:lpstr>
      <vt:lpstr>Благодарим ви!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HOPE Project</dc:title>
  <dc:creator>Peter Salisbury</dc:creator>
  <cp:lastModifiedBy>Heitmann, Monika</cp:lastModifiedBy>
  <cp:revision>34</cp:revision>
  <dcterms:created xsi:type="dcterms:W3CDTF">2017-03-22T13:06:03Z</dcterms:created>
  <dcterms:modified xsi:type="dcterms:W3CDTF">2019-09-23T13:18:53Z</dcterms:modified>
</cp:coreProperties>
</file>