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63" r:id="rId3"/>
    <p:sldId id="266" r:id="rId4"/>
    <p:sldId id="265" r:id="rId5"/>
    <p:sldId id="267" r:id="rId6"/>
    <p:sldId id="268" r:id="rId7"/>
    <p:sldId id="269" r:id="rId8"/>
    <p:sldId id="273" r:id="rId9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87" autoAdjust="0"/>
    <p:restoredTop sz="86477" autoAdjust="0"/>
  </p:normalViewPr>
  <p:slideViewPr>
    <p:cSldViewPr>
      <p:cViewPr>
        <p:scale>
          <a:sx n="76" d="100"/>
          <a:sy n="76" d="100"/>
        </p:scale>
        <p:origin x="-1830" y="-4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22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216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805264"/>
            <a:ext cx="1186279" cy="826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5321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163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028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8968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828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059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279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856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75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8841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3296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rgbClr val="00206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3789040"/>
            <a:ext cx="7700392" cy="1470025"/>
          </a:xfrm>
        </p:spPr>
        <p:txBody>
          <a:bodyPr>
            <a:normAutofit/>
          </a:bodyPr>
          <a:lstStyle/>
          <a:p>
            <a:r>
              <a:rPr lang="en-GB" dirty="0"/>
              <a:t>Hope </a:t>
            </a:r>
            <a:r>
              <a:rPr lang="bg-BG" dirty="0"/>
              <a:t>(Надежда) Обучение за ментори Сесия</a:t>
            </a:r>
            <a:r>
              <a:rPr lang="en-GB" dirty="0"/>
              <a:t> 5 </a:t>
            </a:r>
            <a:r>
              <a:rPr lang="bg-BG" dirty="0"/>
              <a:t>и</a:t>
            </a:r>
            <a:r>
              <a:rPr lang="en-GB" dirty="0"/>
              <a:t> </a:t>
            </a:r>
            <a:r>
              <a:rPr lang="en-GB" dirty="0" smtClean="0"/>
              <a:t>6</a:t>
            </a:r>
            <a:endParaRPr lang="en-GB" sz="4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28184" y="5853239"/>
            <a:ext cx="2343150" cy="693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accent1"/>
                  </a:outerShdw>
                </a:effectLst>
              </a14:hiddenEffects>
            </a:ext>
          </a:extLst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992" y="637032"/>
            <a:ext cx="4255008" cy="2791968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485" y="596741"/>
            <a:ext cx="2776849" cy="69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605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bg-BG" sz="4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Какво ще правим днес:</a:t>
            </a:r>
            <a:endParaRPr lang="en-GB" sz="4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340768"/>
            <a:ext cx="8147248" cy="478539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bg-BG" sz="2400" dirty="0">
                <a:ea typeface="+mj-ea"/>
              </a:rPr>
              <a:t>Ще си припомним Пръстенът на безопасността</a:t>
            </a:r>
            <a:endParaRPr lang="en-GB" sz="2400" dirty="0">
              <a:ea typeface="+mj-ea"/>
            </a:endParaRPr>
          </a:p>
          <a:p>
            <a:pPr marL="0" indent="0">
              <a:buNone/>
            </a:pPr>
            <a:r>
              <a:rPr lang="bg-BG" sz="2400" dirty="0">
                <a:ea typeface="+mj-ea"/>
              </a:rPr>
              <a:t>Ще започнем работа в екип от двама</a:t>
            </a:r>
            <a:endParaRPr lang="en-GB" sz="2400" dirty="0">
              <a:ea typeface="+mj-ea"/>
            </a:endParaRPr>
          </a:p>
          <a:p>
            <a:pPr marL="0" indent="0">
              <a:buNone/>
            </a:pPr>
            <a:r>
              <a:rPr lang="bg-BG" sz="2400" dirty="0">
                <a:ea typeface="+mj-ea"/>
              </a:rPr>
              <a:t>Ще учим за безопасността онлайн</a:t>
            </a:r>
            <a:endParaRPr lang="en-GB" sz="2400" dirty="0">
              <a:ea typeface="+mj-ea"/>
            </a:endParaRPr>
          </a:p>
          <a:p>
            <a:pPr marL="0" indent="0">
              <a:buNone/>
            </a:pPr>
            <a:r>
              <a:rPr lang="bg-BG" sz="2400" dirty="0">
                <a:ea typeface="+mj-ea"/>
              </a:rPr>
              <a:t>Ще направим наш собствен материал за раздаване за онлайн безопасност</a:t>
            </a:r>
            <a:endParaRPr lang="en-GB" sz="2400" dirty="0">
              <a:ea typeface="+mj-ea"/>
            </a:endParaRPr>
          </a:p>
          <a:p>
            <a:pPr marL="0" indent="0">
              <a:buNone/>
            </a:pPr>
            <a:r>
              <a:rPr lang="bg-BG" sz="2400" dirty="0">
                <a:ea typeface="+mj-ea"/>
              </a:rPr>
              <a:t>Ще решим какво хората трябва да знаят, за да са в безопасност</a:t>
            </a:r>
            <a:endParaRPr lang="en-GB" sz="2400" dirty="0">
              <a:ea typeface="+mj-ea"/>
            </a:endParaRPr>
          </a:p>
          <a:p>
            <a:pPr marL="0" indent="0">
              <a:buNone/>
            </a:pPr>
            <a:r>
              <a:rPr lang="bg-BG" sz="2400" dirty="0">
                <a:ea typeface="+mj-ea"/>
              </a:rPr>
              <a:t>Ще разгледаме работната книга и ще решим</a:t>
            </a:r>
            <a:r>
              <a:rPr lang="en-GB" sz="2400" dirty="0">
                <a:ea typeface="+mj-ea"/>
              </a:rPr>
              <a:t> </a:t>
            </a:r>
            <a:r>
              <a:rPr lang="bg-BG" sz="2400" dirty="0">
                <a:ea typeface="+mj-ea"/>
              </a:rPr>
              <a:t>какво ни харесва</a:t>
            </a:r>
            <a:endParaRPr lang="en-GB" sz="2400" dirty="0">
              <a:ea typeface="+mj-ea"/>
            </a:endParaRPr>
          </a:p>
          <a:p>
            <a:pPr marL="0" indent="0">
              <a:buNone/>
            </a:pPr>
            <a:r>
              <a:rPr lang="bg-BG" sz="2400" dirty="0">
                <a:ea typeface="+mj-ea"/>
              </a:rPr>
              <a:t>Ще помислим как ще преподаваме нашите сесии</a:t>
            </a:r>
            <a:r>
              <a:rPr lang="en-GB" sz="2400" dirty="0">
                <a:ea typeface="+mj-ea"/>
              </a:rPr>
              <a:t>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805264"/>
            <a:ext cx="1186279" cy="826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4835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ТЕСТ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5616" y="1323682"/>
            <a:ext cx="8229600" cy="4525963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bg-BG" dirty="0"/>
              <a:t>Вдигнете си ръката ако</a:t>
            </a:r>
            <a:r>
              <a:rPr lang="en-US" dirty="0"/>
              <a:t>: </a:t>
            </a:r>
            <a:r>
              <a:rPr lang="bg-BG" dirty="0"/>
              <a:t>Знаете какво е сексуална експлоатация</a:t>
            </a:r>
            <a:r>
              <a:rPr lang="en-US" dirty="0"/>
              <a:t>? </a:t>
            </a:r>
            <a:r>
              <a:rPr lang="bg-BG" dirty="0"/>
              <a:t>Знаете как да кажете, че се случва</a:t>
            </a:r>
            <a:r>
              <a:rPr lang="en-US" dirty="0"/>
              <a:t>? </a:t>
            </a:r>
            <a:r>
              <a:rPr lang="bg-BG" dirty="0"/>
              <a:t>Знаете, как да я разпознавате?</a:t>
            </a:r>
            <a:r>
              <a:rPr lang="de-DE" dirty="0"/>
              <a:t> </a:t>
            </a:r>
            <a:r>
              <a:rPr lang="bg-BG" dirty="0"/>
              <a:t>Знаете какво да правите, ако се случва?</a:t>
            </a:r>
            <a:endParaRPr lang="en-GB" dirty="0"/>
          </a:p>
        </p:txBody>
      </p:sp>
      <p:pic>
        <p:nvPicPr>
          <p:cNvPr id="4" name="Content Placeholder 2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4" b="864"/>
          <a:stretch>
            <a:fillRect/>
          </a:stretch>
        </p:blipFill>
        <p:spPr>
          <a:xfrm>
            <a:off x="4427984" y="3624584"/>
            <a:ext cx="2376264" cy="2233688"/>
          </a:xfrm>
        </p:spPr>
      </p:pic>
      <p:pic>
        <p:nvPicPr>
          <p:cNvPr id="5" name="Content Placeholder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4" b="864"/>
          <a:stretch>
            <a:fillRect/>
          </a:stretch>
        </p:blipFill>
        <p:spPr>
          <a:xfrm>
            <a:off x="1691680" y="3501008"/>
            <a:ext cx="3810000" cy="2709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590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Какво е </a:t>
            </a:r>
            <a:r>
              <a:rPr lang="de-DE" dirty="0" smtClean="0"/>
              <a:t>„</a:t>
            </a:r>
            <a:r>
              <a:rPr lang="de-DE" dirty="0" err="1" smtClean="0"/>
              <a:t>grooming</a:t>
            </a:r>
            <a:r>
              <a:rPr lang="de-DE" dirty="0" smtClean="0"/>
              <a:t>“</a:t>
            </a:r>
            <a:r>
              <a:rPr lang="bg-BG" dirty="0" smtClean="0"/>
              <a:t> онлайн</a:t>
            </a:r>
            <a:r>
              <a:rPr lang="en-GB" dirty="0" smtClean="0"/>
              <a:t>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r>
              <a:rPr lang="bg-BG" dirty="0">
                <a:latin typeface="Arial" charset="0"/>
                <a:cs typeface="Arial" charset="0"/>
              </a:rPr>
              <a:t>Когато някой подлъгва друг да си мисли, че е специален или е във </a:t>
            </a:r>
            <a:r>
              <a:rPr lang="bg-BG" dirty="0" smtClean="0">
                <a:latin typeface="Arial" charset="0"/>
                <a:cs typeface="Arial" charset="0"/>
              </a:rPr>
              <a:t>връзка. </a:t>
            </a:r>
          </a:p>
          <a:p>
            <a:r>
              <a:rPr lang="bg-BG" dirty="0" smtClean="0"/>
              <a:t>Целта е сексуална експлоатация в бъдеще</a:t>
            </a:r>
            <a:r>
              <a:rPr lang="en-GB" dirty="0" smtClean="0"/>
              <a:t>.</a:t>
            </a:r>
            <a:endParaRPr lang="en-GB" dirty="0"/>
          </a:p>
          <a:p>
            <a:r>
              <a:rPr lang="bg-BG" dirty="0" smtClean="0"/>
              <a:t>Някой може да бъде подлъган да изпраща снимки</a:t>
            </a:r>
            <a:r>
              <a:rPr lang="en-GB" dirty="0" smtClean="0"/>
              <a:t>.</a:t>
            </a:r>
            <a:endParaRPr lang="en-GB" dirty="0"/>
          </a:p>
          <a:p>
            <a:r>
              <a:rPr lang="bg-BG" dirty="0" smtClean="0"/>
              <a:t>Някой може да бъде подлъган в даването на много лична информация</a:t>
            </a:r>
            <a:r>
              <a:rPr lang="en-GB" dirty="0" smtClean="0"/>
              <a:t>.</a:t>
            </a:r>
            <a:endParaRPr lang="en-GB" dirty="0"/>
          </a:p>
          <a:p>
            <a:r>
              <a:rPr lang="bg-BG" dirty="0" smtClean="0"/>
              <a:t>Някой може да 	бъде подлъган да се срещне с 		  непознат.</a:t>
            </a:r>
            <a:endParaRPr lang="en-GB" dirty="0"/>
          </a:p>
        </p:txBody>
      </p:sp>
      <p:pic>
        <p:nvPicPr>
          <p:cNvPr id="1026" name="Picture 2" descr="https://cdn.shopify.com/s/files/1/0606/1553/products/Computer-5_compact.png?v=141785717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7" y="4717254"/>
            <a:ext cx="1808091" cy="1808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8309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Какво съм казал на света</a:t>
            </a:r>
            <a:r>
              <a:rPr lang="en-GB" dirty="0" smtClean="0"/>
              <a:t>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4637" y="1916833"/>
            <a:ext cx="8229600" cy="5209138"/>
          </a:xfrm>
        </p:spPr>
        <p:txBody>
          <a:bodyPr/>
          <a:lstStyle/>
          <a:p>
            <a:r>
              <a:rPr lang="bg-BG" dirty="0" smtClean="0"/>
              <a:t>Име</a:t>
            </a:r>
            <a:r>
              <a:rPr lang="en-GB" dirty="0" smtClean="0"/>
              <a:t>?        </a:t>
            </a:r>
            <a:r>
              <a:rPr lang="bg-BG" dirty="0" smtClean="0"/>
              <a:t>Снимки</a:t>
            </a:r>
            <a:r>
              <a:rPr lang="en-GB" dirty="0" smtClean="0"/>
              <a:t>? </a:t>
            </a:r>
            <a:r>
              <a:rPr lang="bg-BG" dirty="0" smtClean="0"/>
              <a:t> Взаимоотношения</a:t>
            </a:r>
            <a:r>
              <a:rPr lang="en-GB" dirty="0" smtClean="0"/>
              <a:t>?</a:t>
            </a:r>
            <a:endParaRPr lang="en-GB" dirty="0"/>
          </a:p>
          <a:p>
            <a:r>
              <a:rPr lang="bg-BG" dirty="0" smtClean="0"/>
              <a:t>Видео</a:t>
            </a:r>
            <a:r>
              <a:rPr lang="en-GB" dirty="0" smtClean="0"/>
              <a:t>?    </a:t>
            </a:r>
            <a:r>
              <a:rPr lang="bg-BG" dirty="0" smtClean="0"/>
              <a:t>Музика</a:t>
            </a:r>
            <a:r>
              <a:rPr lang="en-GB" dirty="0" smtClean="0"/>
              <a:t>?    </a:t>
            </a:r>
            <a:r>
              <a:rPr lang="bg-BG" dirty="0" smtClean="0"/>
              <a:t>Възраст</a:t>
            </a:r>
            <a:r>
              <a:rPr lang="en-GB" dirty="0" smtClean="0"/>
              <a:t>?   </a:t>
            </a:r>
            <a:endParaRPr lang="en-GB" dirty="0"/>
          </a:p>
          <a:p>
            <a:r>
              <a:rPr lang="bg-BG" dirty="0" smtClean="0"/>
              <a:t>Къде живея</a:t>
            </a:r>
            <a:r>
              <a:rPr lang="en-GB" dirty="0" smtClean="0"/>
              <a:t>?   </a:t>
            </a:r>
            <a:r>
              <a:rPr lang="bg-BG" dirty="0" smtClean="0"/>
              <a:t>Къде съм</a:t>
            </a:r>
            <a:r>
              <a:rPr lang="en-GB" dirty="0" smtClean="0"/>
              <a:t>?    </a:t>
            </a:r>
            <a:r>
              <a:rPr lang="bg-BG" dirty="0" smtClean="0"/>
              <a:t>Хобита</a:t>
            </a:r>
            <a:r>
              <a:rPr lang="en-GB" dirty="0" smtClean="0"/>
              <a:t>?</a:t>
            </a:r>
            <a:endParaRPr lang="en-GB" dirty="0"/>
          </a:p>
        </p:txBody>
      </p:sp>
      <p:pic>
        <p:nvPicPr>
          <p:cNvPr id="3074" name="Picture 2" descr="https://cdn.shopify.com/s/files/1/0606/1553/products/Computer-3_compact.png?v=141785716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356992"/>
            <a:ext cx="2880320" cy="3315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0240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Пръстенът на безопасността</a:t>
            </a:r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149" y="1818000"/>
            <a:ext cx="7321701" cy="50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642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Защо трябва да практикуваме</a:t>
            </a:r>
            <a:r>
              <a:rPr lang="en-GB" dirty="0" smtClean="0"/>
              <a:t>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r>
              <a:rPr lang="bg-BG" sz="2600" dirty="0" smtClean="0"/>
              <a:t>Трябва да сме уверени</a:t>
            </a:r>
            <a:endParaRPr lang="en-GB" sz="2600" dirty="0"/>
          </a:p>
          <a:p>
            <a:r>
              <a:rPr lang="bg-BG" sz="2600" dirty="0" smtClean="0"/>
              <a:t>Трябва да знаем за сексуалната експлоатация и запазване на безопасността</a:t>
            </a:r>
            <a:endParaRPr lang="en-GB" sz="2600" dirty="0"/>
          </a:p>
          <a:p>
            <a:r>
              <a:rPr lang="bg-BG" sz="2600" dirty="0" smtClean="0"/>
              <a:t>Трябва да се доверяваме и подкрепяме взаимно</a:t>
            </a:r>
            <a:endParaRPr lang="en-GB" sz="2600" dirty="0"/>
          </a:p>
          <a:p>
            <a:r>
              <a:rPr lang="bg-BG" sz="2600" dirty="0" smtClean="0"/>
              <a:t>Трябва да знаем как да предадем посланието си</a:t>
            </a:r>
            <a:endParaRPr lang="en-GB" sz="2600" dirty="0"/>
          </a:p>
          <a:p>
            <a:r>
              <a:rPr lang="bg-BG" sz="2600" dirty="0" smtClean="0"/>
              <a:t>Трябва да знаем как да накараме аудиторията да се чувства комфортно и да ни хареса</a:t>
            </a:r>
            <a:endParaRPr lang="en-GB" sz="2600" dirty="0"/>
          </a:p>
        </p:txBody>
      </p:sp>
      <p:pic>
        <p:nvPicPr>
          <p:cNvPr id="4098" name="Picture 2" descr="https://cdn.shopify.com/s/files/1/0606/1553/products/Flipchart-Deyyan-Kayley_compact.png?v=141785176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293096"/>
            <a:ext cx="2160239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91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3789040"/>
            <a:ext cx="7772400" cy="1470025"/>
          </a:xfrm>
        </p:spPr>
        <p:txBody>
          <a:bodyPr>
            <a:normAutofit/>
          </a:bodyPr>
          <a:lstStyle/>
          <a:p>
            <a:pPr algn="l"/>
            <a:r>
              <a:rPr lang="bg-BG" sz="4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Благодарим ви</a:t>
            </a:r>
            <a:r>
              <a:rPr lang="en-GB" sz="4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endParaRPr lang="en-GB" sz="4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28184" y="5853239"/>
            <a:ext cx="2343150" cy="693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accent1"/>
                  </a:outerShdw>
                </a:effectLst>
              </a14:hiddenEffects>
            </a:ext>
          </a:extLst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992" y="637032"/>
            <a:ext cx="4255008" cy="2791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897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247</Words>
  <Application>Microsoft Office PowerPoint</Application>
  <PresentationFormat>Bildschirmpräsentation (4:3)</PresentationFormat>
  <Paragraphs>29</Paragraphs>
  <Slides>8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8</vt:i4>
      </vt:variant>
    </vt:vector>
  </HeadingPairs>
  <TitlesOfParts>
    <vt:vector size="9" baseType="lpstr">
      <vt:lpstr>Office Theme</vt:lpstr>
      <vt:lpstr>Hope (Надежда) Обучение за ментори Сесия 5 и 6</vt:lpstr>
      <vt:lpstr>Какво ще правим днес:</vt:lpstr>
      <vt:lpstr>ТЕСТ</vt:lpstr>
      <vt:lpstr>Какво е „grooming“ онлайн?</vt:lpstr>
      <vt:lpstr>Какво съм казал на света?</vt:lpstr>
      <vt:lpstr>Пръстенът на безопасността</vt:lpstr>
      <vt:lpstr>Защо трябва да практикуваме?</vt:lpstr>
      <vt:lpstr>Благодарим ви!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HOPE Project</dc:title>
  <dc:creator>Peter Salisbury</dc:creator>
  <cp:lastModifiedBy>Heitmann, Monika</cp:lastModifiedBy>
  <cp:revision>32</cp:revision>
  <cp:lastPrinted>2019-02-11T12:29:32Z</cp:lastPrinted>
  <dcterms:created xsi:type="dcterms:W3CDTF">2017-03-22T13:06:03Z</dcterms:created>
  <dcterms:modified xsi:type="dcterms:W3CDTF">2019-09-23T13:20:03Z</dcterms:modified>
</cp:coreProperties>
</file>