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5" r:id="rId4"/>
    <p:sldId id="257" r:id="rId5"/>
    <p:sldId id="267" r:id="rId6"/>
    <p:sldId id="266" r:id="rId7"/>
    <p:sldId id="268" r:id="rId8"/>
    <p:sldId id="269" r:id="rId9"/>
    <p:sldId id="270" r:id="rId10"/>
    <p:sldId id="271" r:id="rId11"/>
    <p:sldId id="273" r:id="rId12"/>
    <p:sldId id="274" r:id="rId13"/>
    <p:sldId id="275" r:id="rId14"/>
    <p:sldId id="276" r:id="rId15"/>
    <p:sldId id="258" r:id="rId16"/>
  </p:sldIdLst>
  <p:sldSz cx="9144000" cy="6858000" type="screen4x3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87" autoAdjust="0"/>
    <p:restoredTop sz="86477" autoAdjust="0"/>
  </p:normalViewPr>
  <p:slideViewPr>
    <p:cSldViewPr>
      <p:cViewPr>
        <p:scale>
          <a:sx n="76" d="100"/>
          <a:sy n="76" d="100"/>
        </p:scale>
        <p:origin x="-1830" y="-4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782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12164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 dirty="0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5805264"/>
            <a:ext cx="1186279" cy="826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53211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8163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7028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89683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0828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70590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2279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1856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875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18841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0DE505-BFE7-4564-AF95-B9204DF2B6F5}" type="datetimeFigureOut">
              <a:rPr lang="en-GB" smtClean="0"/>
              <a:t>23/09/2019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2F9ED6-39B4-428F-BF20-9ADDA4AF3287}" type="slidenum">
              <a:rPr lang="en-GB" smtClean="0"/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3296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rgbClr val="00206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3789040"/>
            <a:ext cx="7700392" cy="1470025"/>
          </a:xfrm>
        </p:spPr>
        <p:txBody>
          <a:bodyPr>
            <a:normAutofit/>
          </a:bodyPr>
          <a:lstStyle/>
          <a:p>
            <a:r>
              <a:rPr lang="bg-BG" sz="4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Проектът </a:t>
            </a:r>
            <a:r>
              <a:rPr lang="en-GB" sz="4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Hope</a:t>
            </a:r>
            <a:r>
              <a:rPr lang="bg-BG" sz="4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(Надежда)</a:t>
            </a:r>
            <a:r>
              <a:rPr lang="en-GB" sz="4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4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bg-BG" dirty="0" smtClean="0"/>
              <a:t>Обучение за ментори Сесия 1</a:t>
            </a:r>
            <a:endParaRPr lang="en-GB" sz="4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28184" y="5853239"/>
            <a:ext cx="2343150" cy="693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accent1"/>
                  </a:outerShdw>
                </a:effectLst>
              </a14:hiddenEffects>
            </a:ext>
          </a:extLst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992" y="637032"/>
            <a:ext cx="4255008" cy="2791968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4485" y="596741"/>
            <a:ext cx="2776849" cy="69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595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bg-BG" dirty="0" smtClean="0">
                <a:solidFill>
                  <a:srgbClr val="FF0000"/>
                </a:solidFill>
              </a:rPr>
              <a:t>Сесия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>
                <a:solidFill>
                  <a:srgbClr val="FF0000"/>
                </a:solidFill>
              </a:rPr>
              <a:t>1</a:t>
            </a:r>
            <a:endParaRPr lang="en-GB" sz="4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600200"/>
            <a:ext cx="8147248" cy="452596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bg-BG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Какво ще правим в тази сесия</a:t>
            </a:r>
            <a:r>
              <a:rPr lang="en-GB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GB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bg-BG" dirty="0" smtClean="0"/>
              <a:t>Ще се представим отново</a:t>
            </a:r>
            <a:endParaRPr lang="en-GB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bg-BG" dirty="0" smtClean="0"/>
              <a:t>Ще минем през: Какво си спомняме за</a:t>
            </a:r>
            <a:r>
              <a:rPr lang="en-GB" dirty="0" smtClean="0"/>
              <a:t> Hope</a:t>
            </a:r>
            <a:r>
              <a:rPr lang="bg-BG" dirty="0" smtClean="0"/>
              <a:t> (Надежда)</a:t>
            </a:r>
            <a:endParaRPr lang="en-GB" dirty="0"/>
          </a:p>
          <a:p>
            <a:pPr marL="0" indent="0">
              <a:buNone/>
            </a:pPr>
            <a:r>
              <a:rPr lang="bg-BG" dirty="0" smtClean="0"/>
              <a:t>Ще попълним нашите информационни бланки</a:t>
            </a:r>
            <a:endParaRPr lang="en-GB" dirty="0"/>
          </a:p>
          <a:p>
            <a:pPr marL="0" indent="0">
              <a:buNone/>
            </a:pPr>
            <a:r>
              <a:rPr lang="bg-BG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Ще работим като екип</a:t>
            </a:r>
            <a:endParaRPr lang="en-GB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bg-BG" dirty="0" smtClean="0"/>
              <a:t>Ще създадем Основни правила за нашата група</a:t>
            </a:r>
            <a:endParaRPr lang="en-GB" dirty="0"/>
          </a:p>
          <a:p>
            <a:pPr marL="0" indent="0">
              <a:buNone/>
            </a:pPr>
            <a:r>
              <a:rPr lang="bg-BG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Ще говорим за приятелство и на кого вярваме</a:t>
            </a:r>
            <a:endParaRPr lang="en-GB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bg-BG" dirty="0" smtClean="0"/>
              <a:t>Какво са взаимоотношения</a:t>
            </a:r>
            <a:endParaRPr lang="en-GB" dirty="0"/>
          </a:p>
          <a:p>
            <a:pPr marL="0" indent="0">
              <a:buNone/>
            </a:pPr>
            <a:endParaRPr lang="en-GB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4835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>
                <a:solidFill>
                  <a:srgbClr val="FF0000"/>
                </a:solidFill>
              </a:rPr>
              <a:t>Представяне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g-BG" dirty="0" smtClean="0"/>
              <a:t>Кой съм аз...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bg-BG" dirty="0" smtClean="0"/>
              <a:t>С какво най-много се гордея?</a:t>
            </a:r>
            <a:endParaRPr lang="en-GB" dirty="0"/>
          </a:p>
        </p:txBody>
      </p:sp>
      <p:pic>
        <p:nvPicPr>
          <p:cNvPr id="4" name="Picture 3" descr="https://cdn.shopify.com/s/files/1/0606/1553/products/Name5_compact.png?v=141785063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1268760"/>
            <a:ext cx="1956048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https://cdn.shopify.com/s/files/1/0606/1553/products/James-2_large.png?v=141785295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6792" y="3644360"/>
            <a:ext cx="2897376" cy="28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1975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bg-BG" dirty="0" smtClean="0">
                <a:solidFill>
                  <a:srgbClr val="FF0000"/>
                </a:solidFill>
              </a:rPr>
              <a:t>Как ще се проведе срещата</a:t>
            </a:r>
            <a:endParaRPr lang="en-GB" sz="4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600200"/>
            <a:ext cx="8147248" cy="452596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bg-BG" dirty="0" smtClean="0"/>
              <a:t>Ако имаше извънредна ситуация</a:t>
            </a:r>
            <a:r>
              <a:rPr lang="en-GB" dirty="0" smtClean="0"/>
              <a:t>...</a:t>
            </a:r>
            <a:endParaRPr lang="en-GB" dirty="0"/>
          </a:p>
          <a:p>
            <a:pPr>
              <a:buNone/>
            </a:pPr>
            <a:r>
              <a:rPr lang="bg-BG" dirty="0" smtClean="0"/>
              <a:t>Ако някой иска напитка, да си вземе</a:t>
            </a:r>
            <a:r>
              <a:rPr lang="en-GB" dirty="0" smtClean="0"/>
              <a:t>. </a:t>
            </a:r>
            <a:endParaRPr lang="en-GB" dirty="0"/>
          </a:p>
          <a:p>
            <a:pPr>
              <a:buNone/>
            </a:pPr>
            <a:r>
              <a:rPr lang="bg-BG" dirty="0" smtClean="0"/>
              <a:t>Ако имате нужда от тоалетна, напуснете срещата и после се върнете.</a:t>
            </a:r>
            <a:endParaRPr lang="en-GB" dirty="0"/>
          </a:p>
          <a:p>
            <a:pPr>
              <a:buNone/>
            </a:pPr>
            <a:r>
              <a:rPr lang="bg-BG" dirty="0" smtClean="0"/>
              <a:t>Изключете телефоните</a:t>
            </a:r>
            <a:r>
              <a:rPr lang="en-GB" dirty="0" smtClean="0"/>
              <a:t>.</a:t>
            </a:r>
            <a:endParaRPr lang="en-GB" dirty="0"/>
          </a:p>
          <a:p>
            <a:pPr>
              <a:buNone/>
            </a:pPr>
            <a:r>
              <a:rPr lang="bg-BG" dirty="0" smtClean="0"/>
              <a:t>Изслушвайте и уважавайте другите хора</a:t>
            </a:r>
            <a:r>
              <a:rPr lang="en-GB" dirty="0" smtClean="0"/>
              <a:t>.</a:t>
            </a:r>
            <a:endParaRPr lang="en-GB" dirty="0"/>
          </a:p>
          <a:p>
            <a:pPr>
              <a:buNone/>
            </a:pPr>
            <a:r>
              <a:rPr lang="bg-BG" dirty="0" smtClean="0"/>
              <a:t>Използвайте червената карта, когато не разбирате</a:t>
            </a:r>
            <a:r>
              <a:rPr lang="en-GB" dirty="0" smtClean="0"/>
              <a:t>.</a:t>
            </a:r>
            <a:endParaRPr lang="en-GB" dirty="0"/>
          </a:p>
          <a:p>
            <a:pPr>
              <a:buNone/>
            </a:pPr>
            <a:r>
              <a:rPr lang="bg-BG" dirty="0" smtClean="0"/>
              <a:t>Използвайте зелената карта, когато искате да споделите ваши идеи.</a:t>
            </a:r>
            <a:endParaRPr lang="en-GB" dirty="0"/>
          </a:p>
          <a:p>
            <a:pPr>
              <a:buClr>
                <a:schemeClr val="accent6">
                  <a:lumMod val="75000"/>
                </a:schemeClr>
              </a:buClr>
            </a:pPr>
            <a:endParaRPr lang="en-GB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5805264"/>
            <a:ext cx="1186279" cy="826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9844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>
                <a:solidFill>
                  <a:srgbClr val="FF0000"/>
                </a:solidFill>
              </a:rPr>
              <a:t>Какво е проектът </a:t>
            </a:r>
            <a:r>
              <a:rPr lang="en-GB" dirty="0" smtClean="0">
                <a:solidFill>
                  <a:srgbClr val="FF0000"/>
                </a:solidFill>
              </a:rPr>
              <a:t>Hope </a:t>
            </a:r>
            <a:r>
              <a:rPr lang="bg-BG" dirty="0" smtClean="0">
                <a:solidFill>
                  <a:srgbClr val="FF0000"/>
                </a:solidFill>
              </a:rPr>
              <a:t>(Надежда)</a:t>
            </a:r>
            <a:r>
              <a:rPr lang="en-GB" dirty="0" smtClean="0">
                <a:solidFill>
                  <a:srgbClr val="FF0000"/>
                </a:solidFill>
              </a:rPr>
              <a:t>?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600" b="1" dirty="0" smtClean="0">
                <a:solidFill>
                  <a:srgbClr val="FF0000"/>
                </a:solidFill>
              </a:rPr>
              <a:t>H</a:t>
            </a:r>
            <a:r>
              <a:rPr lang="en-GB" sz="3600" dirty="0" smtClean="0"/>
              <a:t>elping</a:t>
            </a:r>
            <a:r>
              <a:rPr lang="bg-BG" sz="3600" dirty="0" smtClean="0"/>
              <a:t> – Да помогнем</a:t>
            </a:r>
            <a:endParaRPr lang="en-GB" sz="3600" dirty="0"/>
          </a:p>
          <a:p>
            <a:endParaRPr lang="en-GB" sz="3600" dirty="0"/>
          </a:p>
          <a:p>
            <a:r>
              <a:rPr lang="en-GB" sz="3600" b="1" dirty="0" smtClean="0">
                <a:solidFill>
                  <a:srgbClr val="FF0000"/>
                </a:solidFill>
              </a:rPr>
              <a:t>O</a:t>
            </a:r>
            <a:r>
              <a:rPr lang="en-GB" sz="3600" dirty="0" smtClean="0"/>
              <a:t>urselves</a:t>
            </a:r>
            <a:r>
              <a:rPr lang="bg-BG" sz="3600" dirty="0" smtClean="0"/>
              <a:t> – На себе си </a:t>
            </a:r>
            <a:endParaRPr lang="en-GB" sz="3600" dirty="0"/>
          </a:p>
          <a:p>
            <a:endParaRPr lang="en-GB" sz="3600" dirty="0"/>
          </a:p>
          <a:p>
            <a:r>
              <a:rPr lang="en-GB" sz="3600" b="1" dirty="0" smtClean="0">
                <a:solidFill>
                  <a:srgbClr val="FF0000"/>
                </a:solidFill>
              </a:rPr>
              <a:t>P</a:t>
            </a:r>
            <a:r>
              <a:rPr lang="en-GB" sz="3600" dirty="0" smtClean="0"/>
              <a:t>revent</a:t>
            </a:r>
            <a:r>
              <a:rPr lang="bg-BG" sz="3600" dirty="0" smtClean="0"/>
              <a:t> – За превенция на</a:t>
            </a:r>
            <a:endParaRPr lang="en-GB" sz="3600" dirty="0"/>
          </a:p>
          <a:p>
            <a:endParaRPr lang="en-GB" sz="3600" dirty="0"/>
          </a:p>
          <a:p>
            <a:r>
              <a:rPr lang="en-GB" sz="3600" b="1" dirty="0" smtClean="0">
                <a:solidFill>
                  <a:srgbClr val="FF0000"/>
                </a:solidFill>
              </a:rPr>
              <a:t>E</a:t>
            </a:r>
            <a:r>
              <a:rPr lang="en-GB" sz="3600" dirty="0" smtClean="0"/>
              <a:t>xploitation</a:t>
            </a:r>
            <a:r>
              <a:rPr lang="bg-BG" sz="3600" dirty="0" smtClean="0"/>
              <a:t> – Експлоатацията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288279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>
                <a:solidFill>
                  <a:srgbClr val="FF0000"/>
                </a:solidFill>
              </a:rPr>
              <a:t>Проектът </a:t>
            </a:r>
            <a:r>
              <a:rPr lang="en-GB" dirty="0" smtClean="0">
                <a:solidFill>
                  <a:srgbClr val="FF0000"/>
                </a:solidFill>
              </a:rPr>
              <a:t>Hope</a:t>
            </a:r>
            <a:r>
              <a:rPr lang="en-GB" dirty="0" smtClean="0"/>
              <a:t> </a:t>
            </a:r>
            <a:r>
              <a:rPr lang="bg-BG" dirty="0" smtClean="0">
                <a:solidFill>
                  <a:srgbClr val="FF0000"/>
                </a:solidFill>
              </a:rPr>
              <a:t>(Надежда)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/>
          <a:lstStyle/>
          <a:p>
            <a:r>
              <a:rPr lang="bg-BG" sz="2500" dirty="0" smtClean="0"/>
              <a:t>Проектът ще обучи група млади хора да бъдат ментори</a:t>
            </a:r>
            <a:r>
              <a:rPr lang="en-GB" sz="2500" dirty="0" smtClean="0"/>
              <a:t>.</a:t>
            </a:r>
            <a:endParaRPr lang="en-GB" sz="2500" dirty="0"/>
          </a:p>
          <a:p>
            <a:r>
              <a:rPr lang="bg-BG" sz="2500" dirty="0" smtClean="0"/>
              <a:t>Те ще помагат на други млади хора със специални образователни потребности да разбират как</a:t>
            </a:r>
            <a:r>
              <a:rPr lang="en-GB" sz="2500" dirty="0" smtClean="0"/>
              <a:t> </a:t>
            </a:r>
            <a:r>
              <a:rPr lang="bg-BG" sz="2500" dirty="0" smtClean="0"/>
              <a:t>да останат в безопасност от сексуална експлоатация</a:t>
            </a:r>
            <a:r>
              <a:rPr lang="en-GB" sz="2500" dirty="0" smtClean="0"/>
              <a:t>.</a:t>
            </a:r>
            <a:endParaRPr lang="en-GB" sz="2500" dirty="0"/>
          </a:p>
          <a:p>
            <a:r>
              <a:rPr lang="bg-BG" sz="2500" dirty="0" smtClean="0"/>
              <a:t>Те също така ще разкажат на служителите за специалните образовантелни потребности и сексуалната експлоатация.</a:t>
            </a:r>
            <a:endParaRPr lang="en-GB" sz="2500" dirty="0"/>
          </a:p>
        </p:txBody>
      </p:sp>
      <p:pic>
        <p:nvPicPr>
          <p:cNvPr id="2050" name="Picture 2" descr="https://cdn.shopify.com/s/files/1/0606/1553/products/Big-Meeting-Table-1_large.png?v=14178517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284984"/>
            <a:ext cx="4572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2152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>
                <a:solidFill>
                  <a:srgbClr val="FF0000"/>
                </a:solidFill>
              </a:rPr>
              <a:t>Работейки за проекта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>
                <a:solidFill>
                  <a:srgbClr val="FF0000"/>
                </a:solidFill>
              </a:rPr>
              <a:t>Hope </a:t>
            </a:r>
            <a:r>
              <a:rPr lang="bg-BG" dirty="0" smtClean="0">
                <a:solidFill>
                  <a:srgbClr val="FF0000"/>
                </a:solidFill>
              </a:rPr>
              <a:t>(Надежда)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bg-BG" dirty="0" smtClean="0"/>
              <a:t>Като ментор вие ще</a:t>
            </a:r>
            <a:r>
              <a:rPr lang="en-GB" dirty="0" smtClean="0"/>
              <a:t>:</a:t>
            </a:r>
            <a:endParaRPr lang="en-GB" dirty="0"/>
          </a:p>
          <a:p>
            <a:r>
              <a:rPr lang="bg-BG" dirty="0" smtClean="0"/>
              <a:t>Ще учите за сексуалната експлоатация и как да се предпазите от нея.</a:t>
            </a:r>
            <a:endParaRPr lang="en-GB" dirty="0"/>
          </a:p>
          <a:p>
            <a:r>
              <a:rPr lang="bg-BG" dirty="0" smtClean="0"/>
              <a:t>Ще бъдете по-уверени</a:t>
            </a:r>
            <a:endParaRPr lang="en-GB" dirty="0"/>
          </a:p>
          <a:p>
            <a:r>
              <a:rPr lang="bg-BG" dirty="0" smtClean="0"/>
              <a:t>Ще усвоите нови умения</a:t>
            </a:r>
            <a:endParaRPr lang="en-GB" dirty="0"/>
          </a:p>
          <a:p>
            <a:r>
              <a:rPr lang="bg-BG" dirty="0" smtClean="0"/>
              <a:t>Ще получите сертификат</a:t>
            </a:r>
            <a:endParaRPr lang="en-GB" dirty="0"/>
          </a:p>
          <a:p>
            <a:r>
              <a:rPr lang="bg-BG" dirty="0" smtClean="0"/>
              <a:t>Ще ви бъде платено около 5 лв на час</a:t>
            </a:r>
            <a:endParaRPr lang="en-GB" dirty="0"/>
          </a:p>
        </p:txBody>
      </p:sp>
      <p:pic>
        <p:nvPicPr>
          <p:cNvPr id="4" name="Picture 3" descr="https://cdn.shopify.com/s/files/1/0606/1553/products/Certificate_compact.png?v=141785732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2780928"/>
            <a:ext cx="1800200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86746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>
                <a:solidFill>
                  <a:srgbClr val="FF0000"/>
                </a:solidFill>
              </a:rPr>
              <a:t>Кога ще се случи</a:t>
            </a:r>
            <a:r>
              <a:rPr lang="en-GB" dirty="0" smtClean="0">
                <a:solidFill>
                  <a:srgbClr val="FF0000"/>
                </a:solidFill>
              </a:rPr>
              <a:t>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/>
          <a:lstStyle/>
          <a:p>
            <a:r>
              <a:rPr lang="bg-BG" dirty="0" smtClean="0"/>
              <a:t>Проектът ще продължи до юни 2019 г.</a:t>
            </a:r>
            <a:endParaRPr lang="en-GB" dirty="0"/>
          </a:p>
          <a:p>
            <a:r>
              <a:rPr lang="bg-BG" dirty="0" smtClean="0"/>
              <a:t>Първите семинари ще бъдат водени от вас през септември 2017 г.</a:t>
            </a:r>
            <a:endParaRPr lang="en-GB" dirty="0"/>
          </a:p>
          <a:p>
            <a:r>
              <a:rPr lang="bg-BG" dirty="0" smtClean="0"/>
              <a:t>Ще правим семинари от тогава, по поискане на хората</a:t>
            </a:r>
            <a:endParaRPr lang="en-GB" strike="sngStrike" dirty="0">
              <a:solidFill>
                <a:srgbClr val="FF0000"/>
              </a:solidFill>
            </a:endParaRPr>
          </a:p>
          <a:p>
            <a:r>
              <a:rPr lang="bg-BG" dirty="0" smtClean="0"/>
              <a:t>Ще се срещаме периодично, за да говорим за нещата, да ги планираме и правим промени, ако има нужда.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https://cdn.shopify.com/s/files/1/0606/1553/products/Months_large.png?v=141785831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4365104"/>
            <a:ext cx="2376264" cy="1934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94788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>
                <a:solidFill>
                  <a:srgbClr val="FF0000"/>
                </a:solidFill>
              </a:rPr>
              <a:t>Игри за доверие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3074" name="Picture 2" descr="https://cdn.shopify.com/s/files/1/0606/1553/products/Friends-Together-1_large.png?v=141785620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731542"/>
            <a:ext cx="3960440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7703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>
                <a:solidFill>
                  <a:srgbClr val="FF0000"/>
                </a:solidFill>
              </a:rPr>
              <a:t>Почивка</a:t>
            </a:r>
            <a:r>
              <a:rPr lang="en-GB" dirty="0" smtClean="0">
                <a:solidFill>
                  <a:srgbClr val="FF0000"/>
                </a:solidFill>
              </a:rPr>
              <a:t>!!!!!!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441577" y="4846861"/>
            <a:ext cx="6285384" cy="1924639"/>
          </a:xfrm>
        </p:spPr>
        <p:txBody>
          <a:bodyPr/>
          <a:lstStyle/>
          <a:p>
            <a:pPr marL="0" indent="0">
              <a:buNone/>
            </a:pPr>
            <a:r>
              <a:rPr lang="bg-BG" dirty="0" smtClean="0"/>
              <a:t>10 минути</a:t>
            </a:r>
            <a:r>
              <a:rPr lang="bg-BG" dirty="0" smtClean="0">
                <a:solidFill>
                  <a:srgbClr val="00B0F0"/>
                </a:solidFill>
              </a:rPr>
              <a:t> </a:t>
            </a:r>
            <a:r>
              <a:rPr lang="bg-BG" dirty="0"/>
              <a:t>за релакс</a:t>
            </a:r>
            <a:endParaRPr lang="en-GB" dirty="0"/>
          </a:p>
        </p:txBody>
      </p:sp>
      <p:pic>
        <p:nvPicPr>
          <p:cNvPr id="5124" name="Picture 4" descr="https://cdn.shopify.com/s/files/1/0606/1553/products/Drinks_large.png?v=14178482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052736"/>
            <a:ext cx="3491880" cy="3491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48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3400" dirty="0" smtClean="0">
                <a:solidFill>
                  <a:srgbClr val="FF0000"/>
                </a:solidFill>
              </a:rPr>
              <a:t>Да погледнем правилата</a:t>
            </a:r>
            <a:endParaRPr lang="en-GB" sz="34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8171" y="2254573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bg-BG" dirty="0" smtClean="0"/>
              <a:t>Защо имаме нужда от тях</a:t>
            </a:r>
            <a:r>
              <a:rPr lang="en-GB" dirty="0" smtClean="0"/>
              <a:t>?</a:t>
            </a:r>
            <a:endParaRPr lang="en-GB" dirty="0"/>
          </a:p>
          <a:p>
            <a:r>
              <a:rPr lang="bg-BG" dirty="0" smtClean="0"/>
              <a:t>По-добре работите заедно</a:t>
            </a:r>
            <a:r>
              <a:rPr lang="en-GB" dirty="0" smtClean="0"/>
              <a:t>.</a:t>
            </a:r>
            <a:endParaRPr lang="en-GB" dirty="0"/>
          </a:p>
          <a:p>
            <a:r>
              <a:rPr lang="bg-BG" dirty="0"/>
              <a:t>Помагат на всеки да разбере</a:t>
            </a:r>
            <a:r>
              <a:rPr lang="en-GB" dirty="0" smtClean="0">
                <a:solidFill>
                  <a:schemeClr val="tx2"/>
                </a:solidFill>
              </a:rPr>
              <a:t>.</a:t>
            </a:r>
            <a:endParaRPr lang="en-GB" dirty="0">
              <a:solidFill>
                <a:schemeClr val="tx2"/>
              </a:solidFill>
            </a:endParaRPr>
          </a:p>
          <a:p>
            <a:r>
              <a:rPr lang="bg-BG" dirty="0" smtClean="0"/>
              <a:t>Защитават всеки.</a:t>
            </a:r>
            <a:endParaRPr lang="en-GB" dirty="0"/>
          </a:p>
          <a:p>
            <a:r>
              <a:rPr lang="bg-BG" dirty="0" smtClean="0"/>
              <a:t>Подсигуряват участието на всеки.</a:t>
            </a:r>
            <a:endParaRPr lang="en-GB" dirty="0"/>
          </a:p>
          <a:p>
            <a:r>
              <a:rPr lang="bg-BG" dirty="0" smtClean="0"/>
              <a:t>Подсигуряват уважение за всеки.</a:t>
            </a:r>
            <a:endParaRPr lang="en-GB" dirty="0"/>
          </a:p>
          <a:p>
            <a:r>
              <a:rPr lang="bg-BG" dirty="0" smtClean="0"/>
              <a:t>Подсигуряват завършването на работа.</a:t>
            </a:r>
            <a:endParaRPr lang="en-GB" dirty="0"/>
          </a:p>
        </p:txBody>
      </p:sp>
      <p:pic>
        <p:nvPicPr>
          <p:cNvPr id="6148" name="Picture 4" descr="https://cdn.shopify.com/s/files/1/0606/1553/products/Personalisation_Rules_large.png?v=141785187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88640"/>
            <a:ext cx="3851920" cy="3851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6481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z="3200" dirty="0" smtClean="0">
                <a:solidFill>
                  <a:srgbClr val="FF0000"/>
                </a:solidFill>
              </a:rPr>
              <a:t>Сега нека да изберем нашите правила</a:t>
            </a:r>
            <a:endParaRPr lang="en-GB" sz="3200" dirty="0">
              <a:solidFill>
                <a:srgbClr val="FF000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flipV="1">
            <a:off x="722313" y="2952431"/>
            <a:ext cx="6009927" cy="188536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9967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b="1" dirty="0" smtClean="0">
                <a:solidFill>
                  <a:srgbClr val="FF0000"/>
                </a:solidFill>
              </a:rPr>
              <a:t>Конфиденциалност (поверителност)</a:t>
            </a:r>
            <a:endParaRPr lang="en-GB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https://cdn.shopify.com/s/files/1/0606/1553/products/Annabelle-3_compact.png?v=14178552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5482" y="1640631"/>
            <a:ext cx="4452662" cy="4452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1143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b="1" dirty="0" smtClean="0">
                <a:solidFill>
                  <a:srgbClr val="FF0000"/>
                </a:solidFill>
              </a:rPr>
              <a:t>Взаимоотношения</a:t>
            </a:r>
            <a:endParaRPr lang="en-GB" b="1" dirty="0">
              <a:solidFill>
                <a:srgbClr val="FF0000"/>
              </a:solidFill>
            </a:endParaRPr>
          </a:p>
        </p:txBody>
      </p:sp>
      <p:pic>
        <p:nvPicPr>
          <p:cNvPr id="2050" name="Picture 2" descr="https://cdn.shopify.com/s/files/1/0606/1553/products/Family_compact.png?v=141785488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70" y="2132856"/>
            <a:ext cx="2664294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cdn.shopify.com/s/files/1/0606/1553/products/Ivan-Rupert-2_compact.png?v=148967597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006" y="1417638"/>
            <a:ext cx="2515416" cy="2515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cdn.shopify.com/s/files/1/0606/1553/products/Bob_Martin-1_large.png?v=141785484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509120"/>
            <a:ext cx="2468563" cy="2468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cdn.shopify.com/s/files/1/0606/1553/products/Group-23_compact.png?v=141785498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8826" y="3212976"/>
            <a:ext cx="2872679" cy="2872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s://cdn.shopify.com/s/files/1/0606/1553/products/Couple_hug2_compact.png?v=141785614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0163" y="1370855"/>
            <a:ext cx="1524000" cy="152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https://cdn.shopify.com/s/files/1/0606/1553/products/Support_large.png?v=141785710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5041" y="4195069"/>
            <a:ext cx="2114251" cy="2114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443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3789040"/>
            <a:ext cx="7772400" cy="1470025"/>
          </a:xfrm>
        </p:spPr>
        <p:txBody>
          <a:bodyPr>
            <a:normAutofit/>
          </a:bodyPr>
          <a:lstStyle/>
          <a:p>
            <a:pPr algn="l"/>
            <a:r>
              <a:rPr lang="bg-BG" sz="4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Благодарим ви</a:t>
            </a:r>
            <a:r>
              <a:rPr lang="en-GB" sz="4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endParaRPr lang="en-GB" sz="4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28184" y="5853239"/>
            <a:ext cx="2343150" cy="693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accent1"/>
                  </a:outerShdw>
                </a:effectLst>
              </a14:hiddenEffects>
            </a:ext>
          </a:extLst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992" y="637032"/>
            <a:ext cx="4255008" cy="2791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980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366</Words>
  <Application>Microsoft Office PowerPoint</Application>
  <PresentationFormat>Bildschirmpräsentation (4:3)</PresentationFormat>
  <Paragraphs>64</Paragraphs>
  <Slides>15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15</vt:i4>
      </vt:variant>
    </vt:vector>
  </HeadingPairs>
  <TitlesOfParts>
    <vt:vector size="16" baseType="lpstr">
      <vt:lpstr>Office Theme</vt:lpstr>
      <vt:lpstr>Проектът Hope (Надежда) Обучение за ментори Сесия 1</vt:lpstr>
      <vt:lpstr>Сесия 1</vt:lpstr>
      <vt:lpstr>Представяне</vt:lpstr>
      <vt:lpstr>Как ще се проведе срещата</vt:lpstr>
      <vt:lpstr>Какво е проектът Hope (Надежда)?</vt:lpstr>
      <vt:lpstr>Проектът Hope (Надежда)</vt:lpstr>
      <vt:lpstr>Работейки за проекта Hope (Надежда)</vt:lpstr>
      <vt:lpstr>Кога ще се случи?</vt:lpstr>
      <vt:lpstr>Игри за доверие</vt:lpstr>
      <vt:lpstr>Почивка!!!!!!</vt:lpstr>
      <vt:lpstr>Да погледнем правилата</vt:lpstr>
      <vt:lpstr>Сега нека да изберем нашите правила</vt:lpstr>
      <vt:lpstr>Конфиденциалност (поверителност)</vt:lpstr>
      <vt:lpstr>Взаимоотношения</vt:lpstr>
      <vt:lpstr>Благодарим ви!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HOPE Project</dc:title>
  <dc:creator>Peter Salisbury</dc:creator>
  <cp:lastModifiedBy>Heitmann, Monika</cp:lastModifiedBy>
  <cp:revision>57</cp:revision>
  <cp:lastPrinted>2019-02-11T11:28:28Z</cp:lastPrinted>
  <dcterms:created xsi:type="dcterms:W3CDTF">2017-03-22T13:06:03Z</dcterms:created>
  <dcterms:modified xsi:type="dcterms:W3CDTF">2019-09-23T13:18:27Z</dcterms:modified>
</cp:coreProperties>
</file>